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4" r:id="rId1"/>
    <p:sldMasterId id="2147483685" r:id="rId2"/>
  </p:sldMasterIdLst>
  <p:notesMasterIdLst>
    <p:notesMasterId r:id="rId50"/>
  </p:notesMasterIdLst>
  <p:sldIdLst>
    <p:sldId id="256" r:id="rId3"/>
    <p:sldId id="351" r:id="rId4"/>
    <p:sldId id="311" r:id="rId5"/>
    <p:sldId id="307" r:id="rId6"/>
    <p:sldId id="308" r:id="rId7"/>
    <p:sldId id="309" r:id="rId8"/>
    <p:sldId id="312" r:id="rId9"/>
    <p:sldId id="314" r:id="rId10"/>
    <p:sldId id="317" r:id="rId11"/>
    <p:sldId id="285" r:id="rId12"/>
    <p:sldId id="281" r:id="rId13"/>
    <p:sldId id="318" r:id="rId14"/>
    <p:sldId id="319" r:id="rId15"/>
    <p:sldId id="270" r:id="rId16"/>
    <p:sldId id="269" r:id="rId17"/>
    <p:sldId id="333" r:id="rId18"/>
    <p:sldId id="325" r:id="rId19"/>
    <p:sldId id="326" r:id="rId20"/>
    <p:sldId id="339" r:id="rId21"/>
    <p:sldId id="332" r:id="rId22"/>
    <p:sldId id="315" r:id="rId23"/>
    <p:sldId id="287" r:id="rId24"/>
    <p:sldId id="331" r:id="rId25"/>
    <p:sldId id="330" r:id="rId26"/>
    <p:sldId id="329" r:id="rId27"/>
    <p:sldId id="300" r:id="rId28"/>
    <p:sldId id="352" r:id="rId29"/>
    <p:sldId id="353" r:id="rId30"/>
    <p:sldId id="354" r:id="rId31"/>
    <p:sldId id="341" r:id="rId32"/>
    <p:sldId id="342" r:id="rId33"/>
    <p:sldId id="343" r:id="rId34"/>
    <p:sldId id="344" r:id="rId35"/>
    <p:sldId id="345" r:id="rId36"/>
    <p:sldId id="346" r:id="rId37"/>
    <p:sldId id="347" r:id="rId38"/>
    <p:sldId id="348" r:id="rId39"/>
    <p:sldId id="349" r:id="rId40"/>
    <p:sldId id="350" r:id="rId41"/>
    <p:sldId id="335" r:id="rId42"/>
    <p:sldId id="336" r:id="rId43"/>
    <p:sldId id="338" r:id="rId44"/>
    <p:sldId id="355" r:id="rId45"/>
    <p:sldId id="356" r:id="rId46"/>
    <p:sldId id="357" r:id="rId47"/>
    <p:sldId id="358" r:id="rId48"/>
    <p:sldId id="304" r:id="rId4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232323"/>
    <a:srgbClr val="D9EAD3"/>
    <a:srgbClr val="38761D"/>
    <a:srgbClr val="D6E9EA"/>
    <a:srgbClr val="66DE69"/>
    <a:srgbClr val="C9FBC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EBAC67B-CCE7-4263-97A9-C703867510FB}">
  <a:tblStyle styleId="{FEBAC67B-CCE7-4263-97A9-C703867510F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19" autoAdjust="0"/>
    <p:restoredTop sz="94660"/>
  </p:normalViewPr>
  <p:slideViewPr>
    <p:cSldViewPr snapToGrid="0">
      <p:cViewPr varScale="1">
        <p:scale>
          <a:sx n="144" d="100"/>
          <a:sy n="144" d="100"/>
        </p:scale>
        <p:origin x="594"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73159224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bd7a2c96f_0_33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g3bd7a2c96f_0_3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63" name="Google Shape;263;g3bd7a2c96f_0_33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25007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ce900da58_1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1" name="Google Shape;371;g3ce900da5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081993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3ce900da58_3_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9" name="Google Shape;379;g3ce900da58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97820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27655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ce900da58_1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1" name="Google Shape;371;g3ce900da5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2948667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3ce900da58_2_1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7" name="Google Shape;577;g3ce900da58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395898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3bd7a2c96f_0_77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3" name="Google Shape;703;g3bd7a2c96f_0_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042201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3bd7a2c96f_0_81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4" name="Google Shape;714;g3bd7a2c96f_0_8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4703454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505b5d004a_0_7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505b5d004a_0_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79433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505b5d004a_0_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505b5d004a_0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8086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05b5d004a_0_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05b5d004a_0_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6850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bd7a2c96f_0_39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3bd7a2c96f_0_3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71" name="Google Shape;271;g3bd7a2c96f_0_39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163106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05b5d004a_0_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05b5d004a_0_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65786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505b5d004a_0_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505b5d004a_0_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4255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05b5d004a_0_8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05b5d004a_0_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71847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505b5d004a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505b5d004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70567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505b5d004a_0_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505b5d004a_0_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00749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505b5d004a_0_8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505b5d004a_0_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72826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505b5d004a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505b5d004a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87756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41582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895146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35397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bd7a2c96f_0_39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3bd7a2c96f_0_3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71" name="Google Shape;271;g3bd7a2c96f_0_39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177427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3bd81502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777" name="Google Shape;777;g3bd81502e3_0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3141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bd7a2c96f_0_39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3bd7a2c96f_0_3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71" name="Google Shape;271;g3bd7a2c96f_0_39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53895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3bd98e1999_4_2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4" name="Google Shape;564;g3bd98e1999_4_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565" name="Google Shape;565;g3bd98e1999_4_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23562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3bd98e1999_4_1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6" name="Google Shape;466;g3bd98e1999_4_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467" name="Google Shape;467;g3bd98e1999_4_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76852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3bd98e1999_4_1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6" name="Google Shape;466;g3bd98e1999_4_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67" name="Google Shape;467;g3bd98e1999_4_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00496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3bd98e1999_4_1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6" name="Google Shape;466;g3bd98e1999_4_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67" name="Google Shape;467;g3bd98e1999_4_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006818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3ce900da58_3_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9" name="Google Shape;379;g3ce900da58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234597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9"/>
        <p:cNvGrpSpPr/>
        <p:nvPr/>
      </p:nvGrpSpPr>
      <p:grpSpPr>
        <a:xfrm>
          <a:off x="0" y="0"/>
          <a:ext cx="0" cy="0"/>
          <a:chOff x="0" y="0"/>
          <a:chExt cx="0" cy="0"/>
        </a:xfrm>
      </p:grpSpPr>
      <p:sp>
        <p:nvSpPr>
          <p:cNvPr id="70" name="Google Shape;70;p1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Georgia"/>
              <a:buNone/>
            </a:pPr>
            <a:endParaRPr sz="1800" b="0" i="0" u="none" strike="noStrike" cap="none">
              <a:solidFill>
                <a:schemeClr val="dk1"/>
              </a:solidFill>
              <a:latin typeface="Georgia"/>
              <a:ea typeface="Georgia"/>
              <a:cs typeface="Georgia"/>
              <a:sym typeface="Georgia"/>
            </a:endParaRPr>
          </a:p>
        </p:txBody>
      </p:sp>
      <p:sp>
        <p:nvSpPr>
          <p:cNvPr id="71" name="Google Shape;71;p14"/>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72" name="Google Shape;72;p14"/>
          <p:cNvSpPr txBox="1">
            <a:spLocks noGrp="1"/>
          </p:cNvSpPr>
          <p:nvPr>
            <p:ph type="body" idx="1"/>
          </p:nvPr>
        </p:nvSpPr>
        <p:spPr>
          <a:xfrm>
            <a:off x="311700" y="1266324"/>
            <a:ext cx="8520600" cy="3302400"/>
          </a:xfrm>
          <a:prstGeom prst="rect">
            <a:avLst/>
          </a:prstGeom>
          <a:noFill/>
          <a:ln>
            <a:noFill/>
          </a:ln>
        </p:spPr>
        <p:txBody>
          <a:bodyPr spcFirstLastPara="1" wrap="square" lIns="91425" tIns="91425" rIns="91425" bIns="91425" anchor="t" anchorCtr="0"/>
          <a:lstStyle>
            <a:lvl1pPr marL="457200" marR="0" lvl="0" indent="-381000" algn="l" rtl="0">
              <a:spcBef>
                <a:spcPts val="0"/>
              </a:spcBef>
              <a:spcAft>
                <a:spcPts val="0"/>
              </a:spcAft>
              <a:buClr>
                <a:schemeClr val="accent3"/>
              </a:buClr>
              <a:buSzPts val="2400"/>
              <a:buFont typeface="Georgia"/>
              <a:buChar char="•"/>
              <a:defRPr sz="2400" b="0" i="0" u="none" strike="noStrike" cap="none">
                <a:solidFill>
                  <a:schemeClr val="dk1"/>
                </a:solidFill>
                <a:latin typeface="Georgia"/>
                <a:ea typeface="Georgia"/>
                <a:cs typeface="Georgia"/>
                <a:sym typeface="Georgia"/>
              </a:defRPr>
            </a:lvl1pPr>
            <a:lvl2pPr marL="914400" marR="0" lvl="1" indent="-342900" algn="l" rtl="0">
              <a:spcBef>
                <a:spcPts val="0"/>
              </a:spcBef>
              <a:spcAft>
                <a:spcPts val="0"/>
              </a:spcAft>
              <a:buClr>
                <a:schemeClr val="accent2"/>
              </a:buClr>
              <a:buSzPts val="1800"/>
              <a:buFont typeface="Georgia"/>
              <a:buChar char="▫"/>
              <a:defRPr sz="1800" b="0" i="0" u="none" strike="noStrike" cap="none">
                <a:solidFill>
                  <a:schemeClr val="accent2"/>
                </a:solidFill>
                <a:latin typeface="Georgia"/>
                <a:ea typeface="Georgia"/>
                <a:cs typeface="Georgia"/>
                <a:sym typeface="Georgia"/>
              </a:defRPr>
            </a:lvl2pPr>
            <a:lvl3pPr marL="1371600" marR="0" lvl="2" indent="-381000" algn="l" rtl="0">
              <a:spcBef>
                <a:spcPts val="0"/>
              </a:spcBef>
              <a:spcAft>
                <a:spcPts val="0"/>
              </a:spcAft>
              <a:buClr>
                <a:schemeClr val="accent1"/>
              </a:buClr>
              <a:buSzPts val="2400"/>
              <a:buFont typeface="Noto Sans Symbols"/>
              <a:buChar char="⚫"/>
              <a:defRPr sz="2400" b="0" i="0" u="none" strike="noStrike" cap="none">
                <a:solidFill>
                  <a:schemeClr val="accent1"/>
                </a:solidFill>
                <a:latin typeface="Georgia"/>
                <a:ea typeface="Georgia"/>
                <a:cs typeface="Georgia"/>
                <a:sym typeface="Georgia"/>
              </a:defRPr>
            </a:lvl3pPr>
            <a:lvl4pPr marL="1828800" marR="0" lvl="3" indent="-368300" algn="l" rtl="0">
              <a:spcBef>
                <a:spcPts val="0"/>
              </a:spcBef>
              <a:spcAft>
                <a:spcPts val="0"/>
              </a:spcAft>
              <a:buClr>
                <a:schemeClr val="accent1"/>
              </a:buClr>
              <a:buSzPts val="2200"/>
              <a:buFont typeface="Noto Sans Symbols"/>
              <a:buChar char="⚫"/>
              <a:defRPr sz="2200" b="0" i="0" u="none" strike="noStrike" cap="none">
                <a:solidFill>
                  <a:schemeClr val="accent1"/>
                </a:solidFill>
                <a:latin typeface="Georgia"/>
                <a:ea typeface="Georgia"/>
                <a:cs typeface="Georgia"/>
                <a:sym typeface="Georgia"/>
              </a:defRPr>
            </a:lvl4pPr>
            <a:lvl5pPr marL="2286000" marR="0" lvl="4" indent="-355600" algn="l" rtl="0">
              <a:spcBef>
                <a:spcPts val="0"/>
              </a:spcBef>
              <a:spcAft>
                <a:spcPts val="0"/>
              </a:spcAft>
              <a:buClr>
                <a:schemeClr val="accent3"/>
              </a:buClr>
              <a:buSzPts val="2000"/>
              <a:buFont typeface="Georgia"/>
              <a:buChar char="▫"/>
              <a:defRPr sz="2000" b="0" i="0" u="none" strike="noStrike" cap="none">
                <a:solidFill>
                  <a:schemeClr val="accent3"/>
                </a:solidFill>
                <a:latin typeface="Georgia"/>
                <a:ea typeface="Georgia"/>
                <a:cs typeface="Georgia"/>
                <a:sym typeface="Georgia"/>
              </a:defRPr>
            </a:lvl5pPr>
            <a:lvl6pPr marL="2743200" marR="0" lvl="5" indent="-342900" algn="l" rtl="0">
              <a:spcBef>
                <a:spcPts val="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30200" algn="l" rtl="0">
              <a:spcBef>
                <a:spcPts val="0"/>
              </a:spcBef>
              <a:spcAft>
                <a:spcPts val="0"/>
              </a:spcAft>
              <a:buClr>
                <a:schemeClr val="accent3"/>
              </a:buClr>
              <a:buSzPts val="1600"/>
              <a:buFont typeface="Georgia"/>
              <a:buChar char="▫"/>
              <a:defRPr sz="1600" b="0" i="0" u="none" strike="noStrike" cap="none">
                <a:solidFill>
                  <a:schemeClr val="accent3"/>
                </a:solidFill>
                <a:latin typeface="Georgia"/>
                <a:ea typeface="Georgia"/>
                <a:cs typeface="Georgia"/>
                <a:sym typeface="Georgia"/>
              </a:defRPr>
            </a:lvl7pPr>
            <a:lvl8pPr marL="3657600" marR="0" lvl="7" indent="-323850" algn="l" rtl="0">
              <a:spcBef>
                <a:spcPts val="0"/>
              </a:spcBef>
              <a:spcAft>
                <a:spcPts val="0"/>
              </a:spcAft>
              <a:buClr>
                <a:schemeClr val="accent3"/>
              </a:buClr>
              <a:buSzPts val="1500"/>
              <a:buFont typeface="Georgia"/>
              <a:buChar char="◦"/>
              <a:defRPr sz="1500" b="0" i="0" u="none" strike="noStrike" cap="none">
                <a:solidFill>
                  <a:schemeClr val="accent3"/>
                </a:solidFill>
                <a:latin typeface="Georgia"/>
                <a:ea typeface="Georgia"/>
                <a:cs typeface="Georgia"/>
                <a:sym typeface="Georgia"/>
              </a:defRPr>
            </a:lvl8pPr>
            <a:lvl9pPr marL="4114800" marR="0" lvl="8" indent="-317500" algn="l" rtl="0">
              <a:spcBef>
                <a:spcPts val="0"/>
              </a:spcBef>
              <a:spcAft>
                <a:spcPts val="0"/>
              </a:spcAft>
              <a:buClr>
                <a:schemeClr val="accent3"/>
              </a:buClr>
              <a:buSzPts val="1400"/>
              <a:buFont typeface="Georgia"/>
              <a:buChar char="◦"/>
              <a:defRPr sz="1400" b="0" i="0" u="none" strike="noStrike" cap="none">
                <a:solidFill>
                  <a:schemeClr val="accent3"/>
                </a:solidFill>
                <a:latin typeface="Georgia"/>
                <a:ea typeface="Georgia"/>
                <a:cs typeface="Georgia"/>
                <a:sym typeface="Georgia"/>
              </a:defRPr>
            </a:lvl9pPr>
          </a:lstStyle>
          <a:p>
            <a:endParaRPr/>
          </a:p>
        </p:txBody>
      </p:sp>
      <p:sp>
        <p:nvSpPr>
          <p:cNvPr id="73" name="Google Shape;73;p14"/>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r" rtl="0">
              <a:spcBef>
                <a:spcPts val="0"/>
              </a:spcBef>
              <a:buNone/>
              <a:defRPr sz="1800" b="0" i="0" u="none" strike="noStrike" cap="none">
                <a:solidFill>
                  <a:srgbClr val="FFFFFF"/>
                </a:solidFill>
                <a:latin typeface="Georgia"/>
                <a:ea typeface="Georgia"/>
                <a:cs typeface="Georgia"/>
                <a:sym typeface="Georgia"/>
              </a:defRPr>
            </a:lvl1pPr>
            <a:lvl2pPr marL="0" marR="0" lvl="1" indent="0" algn="r" rtl="0">
              <a:spcBef>
                <a:spcPts val="0"/>
              </a:spcBef>
              <a:buNone/>
              <a:defRPr sz="1800" b="0" i="0" u="none" strike="noStrike" cap="none">
                <a:solidFill>
                  <a:srgbClr val="FFFFFF"/>
                </a:solidFill>
                <a:latin typeface="Georgia"/>
                <a:ea typeface="Georgia"/>
                <a:cs typeface="Georgia"/>
                <a:sym typeface="Georgia"/>
              </a:defRPr>
            </a:lvl2pPr>
            <a:lvl3pPr marL="0" marR="0" lvl="2" indent="0" algn="r" rtl="0">
              <a:spcBef>
                <a:spcPts val="0"/>
              </a:spcBef>
              <a:buNone/>
              <a:defRPr sz="1800" b="0" i="0" u="none" strike="noStrike" cap="none">
                <a:solidFill>
                  <a:srgbClr val="FFFFFF"/>
                </a:solidFill>
                <a:latin typeface="Georgia"/>
                <a:ea typeface="Georgia"/>
                <a:cs typeface="Georgia"/>
                <a:sym typeface="Georgia"/>
              </a:defRPr>
            </a:lvl3pPr>
            <a:lvl4pPr marL="0" marR="0" lvl="3" indent="0" algn="r" rtl="0">
              <a:spcBef>
                <a:spcPts val="0"/>
              </a:spcBef>
              <a:buNone/>
              <a:defRPr sz="1800" b="0" i="0" u="none" strike="noStrike" cap="none">
                <a:solidFill>
                  <a:srgbClr val="FFFFFF"/>
                </a:solidFill>
                <a:latin typeface="Georgia"/>
                <a:ea typeface="Georgia"/>
                <a:cs typeface="Georgia"/>
                <a:sym typeface="Georgia"/>
              </a:defRPr>
            </a:lvl4pPr>
            <a:lvl5pPr marL="0" marR="0" lvl="4" indent="0" algn="r" rtl="0">
              <a:spcBef>
                <a:spcPts val="0"/>
              </a:spcBef>
              <a:buNone/>
              <a:defRPr sz="1800" b="0" i="0" u="none" strike="noStrike" cap="none">
                <a:solidFill>
                  <a:srgbClr val="FFFFFF"/>
                </a:solidFill>
                <a:latin typeface="Georgia"/>
                <a:ea typeface="Georgia"/>
                <a:cs typeface="Georgia"/>
                <a:sym typeface="Georgia"/>
              </a:defRPr>
            </a:lvl5pPr>
            <a:lvl6pPr marL="0" marR="0" lvl="5" indent="0" algn="r" rtl="0">
              <a:spcBef>
                <a:spcPts val="0"/>
              </a:spcBef>
              <a:buNone/>
              <a:defRPr sz="1800" b="0" i="0" u="none" strike="noStrike" cap="none">
                <a:solidFill>
                  <a:srgbClr val="FFFFFF"/>
                </a:solidFill>
                <a:latin typeface="Georgia"/>
                <a:ea typeface="Georgia"/>
                <a:cs typeface="Georgia"/>
                <a:sym typeface="Georgia"/>
              </a:defRPr>
            </a:lvl6pPr>
            <a:lvl7pPr marL="0" marR="0" lvl="6" indent="0" algn="r" rtl="0">
              <a:spcBef>
                <a:spcPts val="0"/>
              </a:spcBef>
              <a:buNone/>
              <a:defRPr sz="1800" b="0" i="0" u="none" strike="noStrike" cap="none">
                <a:solidFill>
                  <a:srgbClr val="FFFFFF"/>
                </a:solidFill>
                <a:latin typeface="Georgia"/>
                <a:ea typeface="Georgia"/>
                <a:cs typeface="Georgia"/>
                <a:sym typeface="Georgia"/>
              </a:defRPr>
            </a:lvl7pPr>
            <a:lvl8pPr marL="0" marR="0" lvl="7" indent="0" algn="r" rtl="0">
              <a:spcBef>
                <a:spcPts val="0"/>
              </a:spcBef>
              <a:buNone/>
              <a:defRPr sz="1800" b="0" i="0" u="none" strike="noStrike" cap="none">
                <a:solidFill>
                  <a:srgbClr val="FFFFFF"/>
                </a:solidFill>
                <a:latin typeface="Georgia"/>
                <a:ea typeface="Georgia"/>
                <a:cs typeface="Georgia"/>
                <a:sym typeface="Georgia"/>
              </a:defRPr>
            </a:lvl8pPr>
            <a:lvl9pPr marL="0" marR="0" lvl="8" indent="0" algn="r" rtl="0">
              <a:spcBef>
                <a:spcPts val="0"/>
              </a:spcBef>
              <a:buNone/>
              <a:defRPr sz="1800" b="0" i="0" u="none" strike="noStrike" cap="none">
                <a:solidFill>
                  <a:srgbClr val="FFFFFF"/>
                </a:solidFill>
                <a:latin typeface="Georgia"/>
                <a:ea typeface="Georgia"/>
                <a:cs typeface="Georgia"/>
                <a:sym typeface="Georgia"/>
              </a:defRPr>
            </a:lvl9pPr>
          </a:lstStyle>
          <a:p>
            <a:pPr marL="0" lvl="0" indent="0">
              <a:spcBef>
                <a:spcPts val="0"/>
              </a:spcBef>
              <a:spcAft>
                <a:spcPts val="0"/>
              </a:spcAft>
              <a:buNone/>
            </a:pPr>
            <a:fld id="{00000000-1234-1234-1234-123412341234}" type="slidenum">
              <a:rPr lang="en"/>
              <a:t>‹#›</a:t>
            </a:fld>
            <a:endParaRPr/>
          </a:p>
        </p:txBody>
      </p:sp>
      <p:sp>
        <p:nvSpPr>
          <p:cNvPr id="74" name="Google Shape;74;p14"/>
          <p:cNvSpPr txBox="1">
            <a:spLocks noGrp="1"/>
          </p:cNvSpPr>
          <p:nvPr>
            <p:ph type="ftr" idx="11"/>
          </p:nvPr>
        </p:nvSpPr>
        <p:spPr>
          <a:xfrm>
            <a:off x="311700" y="4723600"/>
            <a:ext cx="8520600" cy="27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1" i="0" u="none" strike="noStrike" cap="none">
                <a:solidFill>
                  <a:srgbClr val="A5A5A5"/>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含標題的圖片" type="picTx">
  <p:cSld name="PICTURE_WITH_CAPTION_TEXT">
    <p:spTree>
      <p:nvGrpSpPr>
        <p:cNvPr id="1" name="Shape 136"/>
        <p:cNvGrpSpPr/>
        <p:nvPr/>
      </p:nvGrpSpPr>
      <p:grpSpPr>
        <a:xfrm>
          <a:off x="0" y="0"/>
          <a:ext cx="0" cy="0"/>
          <a:chOff x="0" y="0"/>
          <a:chExt cx="0" cy="0"/>
        </a:xfrm>
      </p:grpSpPr>
      <p:sp>
        <p:nvSpPr>
          <p:cNvPr id="137" name="Google Shape;137;p23"/>
          <p:cNvSpPr txBox="1">
            <a:spLocks noGrp="1"/>
          </p:cNvSpPr>
          <p:nvPr>
            <p:ph type="title"/>
          </p:nvPr>
        </p:nvSpPr>
        <p:spPr>
          <a:xfrm rot="-5400000">
            <a:off x="3978234" y="2294098"/>
            <a:ext cx="3511200" cy="586800"/>
          </a:xfrm>
          <a:prstGeom prst="rect">
            <a:avLst/>
          </a:prstGeom>
          <a:noFill/>
          <a:ln>
            <a:noFill/>
          </a:ln>
        </p:spPr>
        <p:txBody>
          <a:bodyPr spcFirstLastPara="1" wrap="square" lIns="45700" tIns="0" rIns="45700" bIns="45700" anchor="t" anchorCtr="0"/>
          <a:lstStyle>
            <a:lvl1pPr marR="0" lvl="0" algn="ctr" rtl="0">
              <a:spcBef>
                <a:spcPts val="0"/>
              </a:spcBef>
              <a:spcAft>
                <a:spcPts val="0"/>
              </a:spcAft>
              <a:buClr>
                <a:schemeClr val="dk2"/>
              </a:buClr>
              <a:buSzPts val="2000"/>
              <a:buFont typeface="Trebuchet MS"/>
              <a:buNone/>
              <a:defRPr sz="2000" b="1" i="0" u="none" strike="noStrike" cap="none">
                <a:solidFill>
                  <a:schemeClr val="dk2"/>
                </a:solidFill>
                <a:latin typeface="Trebuchet MS"/>
                <a:ea typeface="Trebuchet MS"/>
                <a:cs typeface="Trebuchet MS"/>
                <a:sym typeface="Trebuchet MS"/>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38" name="Google Shape;138;p23"/>
          <p:cNvSpPr>
            <a:spLocks noGrp="1"/>
          </p:cNvSpPr>
          <p:nvPr>
            <p:ph type="pic" idx="2"/>
          </p:nvPr>
        </p:nvSpPr>
        <p:spPr>
          <a:xfrm>
            <a:off x="403671" y="857250"/>
            <a:ext cx="4572000" cy="3429000"/>
          </a:xfrm>
          <a:prstGeom prst="rect">
            <a:avLst/>
          </a:prstGeom>
          <a:solidFill>
            <a:srgbClr val="EAEAEA"/>
          </a:solidFill>
          <a:ln w="50800" cap="flat" cmpd="sng">
            <a:solidFill>
              <a:srgbClr val="FFFFFF"/>
            </a:solidFill>
            <a:prstDash val="solid"/>
            <a:miter lim="800000"/>
            <a:headEnd type="none" w="sm" len="sm"/>
            <a:tailEnd type="none" w="sm" len="sm"/>
          </a:ln>
          <a:effectLst>
            <a:outerShdw blurRad="57150" dist="31750" dir="4800000" algn="tl" rotWithShape="0">
              <a:srgbClr val="000000">
                <a:alpha val="24710"/>
              </a:srgbClr>
            </a:outerShdw>
          </a:effectLst>
        </p:spPr>
        <p:txBody>
          <a:bodyPr spcFirstLastPara="1" wrap="square" lIns="91425" tIns="45700" rIns="91425" bIns="45700" anchor="t" anchorCtr="0"/>
          <a:lstStyle>
            <a:lvl1pPr marR="0" lvl="0" algn="l" rtl="0">
              <a:spcBef>
                <a:spcPts val="300"/>
              </a:spcBef>
              <a:spcAft>
                <a:spcPts val="0"/>
              </a:spcAft>
              <a:buClr>
                <a:schemeClr val="accent3"/>
              </a:buClr>
              <a:buSzPts val="3200"/>
              <a:buFont typeface="Georgia"/>
              <a:buNone/>
              <a:defRPr sz="3200" b="0" i="0" u="none" strike="noStrike" cap="none">
                <a:solidFill>
                  <a:schemeClr val="dk1"/>
                </a:solidFill>
                <a:latin typeface="Georgia"/>
                <a:ea typeface="Georgia"/>
                <a:cs typeface="Georgia"/>
                <a:sym typeface="Georgia"/>
              </a:defRPr>
            </a:lvl1pPr>
            <a:lvl2pPr marR="0" lvl="1" algn="l" rtl="0">
              <a:spcBef>
                <a:spcPts val="300"/>
              </a:spcBef>
              <a:spcAft>
                <a:spcPts val="0"/>
              </a:spcAft>
              <a:buClr>
                <a:schemeClr val="accent2"/>
              </a:buClr>
              <a:buSzPts val="2600"/>
              <a:buFont typeface="Georgia"/>
              <a:buChar char="▫"/>
              <a:defRPr sz="2600" b="0" i="0" u="none" strike="noStrike" cap="none">
                <a:solidFill>
                  <a:schemeClr val="accent2"/>
                </a:solidFill>
                <a:latin typeface="Georgia"/>
                <a:ea typeface="Georgia"/>
                <a:cs typeface="Georgia"/>
                <a:sym typeface="Georgia"/>
              </a:defRPr>
            </a:lvl2pPr>
            <a:lvl3pPr marR="0" lvl="2" algn="l" rtl="0">
              <a:spcBef>
                <a:spcPts val="300"/>
              </a:spcBef>
              <a:spcAft>
                <a:spcPts val="0"/>
              </a:spcAft>
              <a:buClr>
                <a:schemeClr val="accent1"/>
              </a:buClr>
              <a:buSzPts val="2400"/>
              <a:buFont typeface="Noto Sans Symbols"/>
              <a:buChar char="⚫"/>
              <a:defRPr sz="2400" b="0" i="0" u="none" strike="noStrike" cap="none">
                <a:solidFill>
                  <a:schemeClr val="accent1"/>
                </a:solidFill>
                <a:latin typeface="Georgia"/>
                <a:ea typeface="Georgia"/>
                <a:cs typeface="Georgia"/>
                <a:sym typeface="Georgia"/>
              </a:defRPr>
            </a:lvl3pPr>
            <a:lvl4pPr marR="0" lvl="3" algn="l" rtl="0">
              <a:spcBef>
                <a:spcPts val="300"/>
              </a:spcBef>
              <a:spcAft>
                <a:spcPts val="0"/>
              </a:spcAft>
              <a:buClr>
                <a:schemeClr val="accent1"/>
              </a:buClr>
              <a:buSzPts val="2200"/>
              <a:buFont typeface="Noto Sans Symbols"/>
              <a:buChar char="⚫"/>
              <a:defRPr sz="2200" b="0" i="0" u="none" strike="noStrike" cap="none">
                <a:solidFill>
                  <a:schemeClr val="accent1"/>
                </a:solidFill>
                <a:latin typeface="Georgia"/>
                <a:ea typeface="Georgia"/>
                <a:cs typeface="Georgia"/>
                <a:sym typeface="Georgia"/>
              </a:defRPr>
            </a:lvl4pPr>
            <a:lvl5pPr marR="0" lvl="4" algn="l" rtl="0">
              <a:spcBef>
                <a:spcPts val="300"/>
              </a:spcBef>
              <a:spcAft>
                <a:spcPts val="0"/>
              </a:spcAft>
              <a:buClr>
                <a:schemeClr val="accent3"/>
              </a:buClr>
              <a:buSzPts val="2000"/>
              <a:buFont typeface="Georgia"/>
              <a:buChar char="▫"/>
              <a:defRPr sz="2000" b="0" i="0" u="none" strike="noStrike" cap="none">
                <a:solidFill>
                  <a:schemeClr val="accent3"/>
                </a:solidFill>
                <a:latin typeface="Georgia"/>
                <a:ea typeface="Georgia"/>
                <a:cs typeface="Georgia"/>
                <a:sym typeface="Georgia"/>
              </a:defRPr>
            </a:lvl5pPr>
            <a:lvl6pPr marR="0" lvl="5" algn="l" rtl="0">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R="0" lvl="6" algn="l" rtl="0">
              <a:spcBef>
                <a:spcPts val="300"/>
              </a:spcBef>
              <a:spcAft>
                <a:spcPts val="0"/>
              </a:spcAft>
              <a:buClr>
                <a:schemeClr val="accent3"/>
              </a:buClr>
              <a:buSzPts val="1600"/>
              <a:buFont typeface="Georgia"/>
              <a:buChar char="▫"/>
              <a:defRPr sz="1600" b="0" i="0" u="none" strike="noStrike" cap="none">
                <a:solidFill>
                  <a:schemeClr val="accent3"/>
                </a:solidFill>
                <a:latin typeface="Georgia"/>
                <a:ea typeface="Georgia"/>
                <a:cs typeface="Georgia"/>
                <a:sym typeface="Georgia"/>
              </a:defRPr>
            </a:lvl7pPr>
            <a:lvl8pPr marR="0" lvl="7" algn="l" rtl="0">
              <a:spcBef>
                <a:spcPts val="300"/>
              </a:spcBef>
              <a:spcAft>
                <a:spcPts val="0"/>
              </a:spcAft>
              <a:buClr>
                <a:schemeClr val="accent3"/>
              </a:buClr>
              <a:buSzPts val="1500"/>
              <a:buFont typeface="Georgia"/>
              <a:buChar char="◦"/>
              <a:defRPr sz="1500" b="0" i="0" u="none" strike="noStrike" cap="none">
                <a:solidFill>
                  <a:schemeClr val="accent3"/>
                </a:solidFill>
                <a:latin typeface="Georgia"/>
                <a:ea typeface="Georgia"/>
                <a:cs typeface="Georgia"/>
                <a:sym typeface="Georgia"/>
              </a:defRPr>
            </a:lvl8pPr>
            <a:lvl9pPr marR="0" lvl="8" algn="l" rtl="0">
              <a:spcBef>
                <a:spcPts val="300"/>
              </a:spcBef>
              <a:spcAft>
                <a:spcPts val="0"/>
              </a:spcAft>
              <a:buClr>
                <a:schemeClr val="accent3"/>
              </a:buClr>
              <a:buSzPts val="1400"/>
              <a:buFont typeface="Georgia"/>
              <a:buChar char="◦"/>
              <a:defRPr sz="1400" b="0" i="0" u="none" strike="noStrike" cap="none">
                <a:solidFill>
                  <a:schemeClr val="accent3"/>
                </a:solidFill>
                <a:latin typeface="Georgia"/>
                <a:ea typeface="Georgia"/>
                <a:cs typeface="Georgia"/>
                <a:sym typeface="Georgia"/>
              </a:defRPr>
            </a:lvl9pPr>
          </a:lstStyle>
          <a:p>
            <a:endParaRPr/>
          </a:p>
        </p:txBody>
      </p:sp>
      <p:sp>
        <p:nvSpPr>
          <p:cNvPr id="139" name="Google Shape;139;p23"/>
          <p:cNvSpPr txBox="1">
            <a:spLocks noGrp="1"/>
          </p:cNvSpPr>
          <p:nvPr>
            <p:ph type="body" idx="1"/>
          </p:nvPr>
        </p:nvSpPr>
        <p:spPr>
          <a:xfrm>
            <a:off x="6088443" y="2455731"/>
            <a:ext cx="2590800" cy="1887300"/>
          </a:xfrm>
          <a:prstGeom prst="rect">
            <a:avLst/>
          </a:prstGeom>
          <a:noFill/>
          <a:ln>
            <a:noFill/>
          </a:ln>
        </p:spPr>
        <p:txBody>
          <a:bodyPr spcFirstLastPara="1" wrap="square" lIns="0" tIns="0" rIns="45700" bIns="45700" anchor="t" anchorCtr="0"/>
          <a:lstStyle>
            <a:lvl1pPr marL="457200" marR="0" lvl="0" indent="-228600" algn="l" rtl="0">
              <a:lnSpc>
                <a:spcPct val="100000"/>
              </a:lnSpc>
              <a:spcBef>
                <a:spcPts val="0"/>
              </a:spcBef>
              <a:spcAft>
                <a:spcPts val="0"/>
              </a:spcAft>
              <a:buClr>
                <a:schemeClr val="accent3"/>
              </a:buClr>
              <a:buSzPts val="1300"/>
              <a:buFont typeface="Georgia"/>
              <a:buNone/>
              <a:defRPr sz="1300" b="0" i="0" u="none" strike="noStrike" cap="none">
                <a:solidFill>
                  <a:schemeClr val="dk1"/>
                </a:solidFill>
                <a:latin typeface="Georgia"/>
                <a:ea typeface="Georgia"/>
                <a:cs typeface="Georgia"/>
                <a:sym typeface="Georgia"/>
              </a:defRPr>
            </a:lvl1pPr>
            <a:lvl2pPr marL="914400" marR="0" lvl="1" indent="-228600" algn="l" rtl="0">
              <a:spcBef>
                <a:spcPts val="300"/>
              </a:spcBef>
              <a:spcAft>
                <a:spcPts val="0"/>
              </a:spcAft>
              <a:buClr>
                <a:schemeClr val="accent2"/>
              </a:buClr>
              <a:buSzPts val="1200"/>
              <a:buFont typeface="Georgia"/>
              <a:buNone/>
              <a:defRPr sz="1200" b="0" i="0" u="none" strike="noStrike" cap="none">
                <a:solidFill>
                  <a:schemeClr val="accent2"/>
                </a:solidFill>
                <a:latin typeface="Georgia"/>
                <a:ea typeface="Georgia"/>
                <a:cs typeface="Georgia"/>
                <a:sym typeface="Georgia"/>
              </a:defRPr>
            </a:lvl2pPr>
            <a:lvl3pPr marL="1371600" marR="0" lvl="2" indent="-228600" algn="l" rtl="0">
              <a:spcBef>
                <a:spcPts val="300"/>
              </a:spcBef>
              <a:spcAft>
                <a:spcPts val="0"/>
              </a:spcAft>
              <a:buClr>
                <a:schemeClr val="accent1"/>
              </a:buClr>
              <a:buSzPts val="1000"/>
              <a:buFont typeface="Noto Sans Symbols"/>
              <a:buNone/>
              <a:defRPr sz="1000" b="0" i="0" u="none" strike="noStrike" cap="none">
                <a:solidFill>
                  <a:schemeClr val="accent1"/>
                </a:solidFill>
                <a:latin typeface="Georgia"/>
                <a:ea typeface="Georgia"/>
                <a:cs typeface="Georgia"/>
                <a:sym typeface="Georgia"/>
              </a:defRPr>
            </a:lvl3pPr>
            <a:lvl4pPr marL="1828800" marR="0" lvl="3" indent="-228600" algn="l" rtl="0">
              <a:spcBef>
                <a:spcPts val="300"/>
              </a:spcBef>
              <a:spcAft>
                <a:spcPts val="0"/>
              </a:spcAft>
              <a:buClr>
                <a:schemeClr val="accent1"/>
              </a:buClr>
              <a:buSzPts val="900"/>
              <a:buFont typeface="Noto Sans Symbols"/>
              <a:buNone/>
              <a:defRPr sz="900" b="0" i="0" u="none" strike="noStrike" cap="none">
                <a:solidFill>
                  <a:schemeClr val="accent1"/>
                </a:solidFill>
                <a:latin typeface="Georgia"/>
                <a:ea typeface="Georgia"/>
                <a:cs typeface="Georgia"/>
                <a:sym typeface="Georgia"/>
              </a:defRPr>
            </a:lvl4pPr>
            <a:lvl5pPr marL="2286000" marR="0" lvl="4" indent="-228600" algn="l" rtl="0">
              <a:spcBef>
                <a:spcPts val="300"/>
              </a:spcBef>
              <a:spcAft>
                <a:spcPts val="0"/>
              </a:spcAft>
              <a:buClr>
                <a:schemeClr val="accent3"/>
              </a:buClr>
              <a:buSzPts val="900"/>
              <a:buFont typeface="Georgia"/>
              <a:buNone/>
              <a:defRPr sz="900" b="0" i="0" u="none" strike="noStrike" cap="none">
                <a:solidFill>
                  <a:schemeClr val="accent3"/>
                </a:solidFill>
                <a:latin typeface="Georgia"/>
                <a:ea typeface="Georgia"/>
                <a:cs typeface="Georgia"/>
                <a:sym typeface="Georgia"/>
              </a:defRPr>
            </a:lvl5pPr>
            <a:lvl6pPr marL="2743200" marR="0" lvl="5" indent="-342900" algn="l" rtl="0">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30200" algn="l" rtl="0">
              <a:spcBef>
                <a:spcPts val="300"/>
              </a:spcBef>
              <a:spcAft>
                <a:spcPts val="0"/>
              </a:spcAft>
              <a:buClr>
                <a:schemeClr val="accent3"/>
              </a:buClr>
              <a:buSzPts val="1600"/>
              <a:buFont typeface="Georgia"/>
              <a:buChar char="▫"/>
              <a:defRPr sz="1600" b="0" i="0" u="none" strike="noStrike" cap="none">
                <a:solidFill>
                  <a:schemeClr val="accent3"/>
                </a:solidFill>
                <a:latin typeface="Georgia"/>
                <a:ea typeface="Georgia"/>
                <a:cs typeface="Georgia"/>
                <a:sym typeface="Georgia"/>
              </a:defRPr>
            </a:lvl7pPr>
            <a:lvl8pPr marL="3657600" marR="0" lvl="7" indent="-323850" algn="l" rtl="0">
              <a:spcBef>
                <a:spcPts val="300"/>
              </a:spcBef>
              <a:spcAft>
                <a:spcPts val="0"/>
              </a:spcAft>
              <a:buClr>
                <a:schemeClr val="accent3"/>
              </a:buClr>
              <a:buSzPts val="1500"/>
              <a:buFont typeface="Georgia"/>
              <a:buChar char="◦"/>
              <a:defRPr sz="1500" b="0" i="0" u="none" strike="noStrike" cap="none">
                <a:solidFill>
                  <a:schemeClr val="accent3"/>
                </a:solidFill>
                <a:latin typeface="Georgia"/>
                <a:ea typeface="Georgia"/>
                <a:cs typeface="Georgia"/>
                <a:sym typeface="Georgia"/>
              </a:defRPr>
            </a:lvl8pPr>
            <a:lvl9pPr marL="4114800" marR="0" lvl="8" indent="-317500" algn="l" rtl="0">
              <a:spcBef>
                <a:spcPts val="300"/>
              </a:spcBef>
              <a:spcAft>
                <a:spcPts val="0"/>
              </a:spcAft>
              <a:buClr>
                <a:schemeClr val="accent3"/>
              </a:buClr>
              <a:buSzPts val="1400"/>
              <a:buFont typeface="Georgia"/>
              <a:buChar char="◦"/>
              <a:defRPr sz="1400" b="0" i="0" u="none" strike="noStrike" cap="none">
                <a:solidFill>
                  <a:schemeClr val="accent3"/>
                </a:solidFill>
                <a:latin typeface="Georgia"/>
                <a:ea typeface="Georgia"/>
                <a:cs typeface="Georgia"/>
                <a:sym typeface="Georgia"/>
              </a:defRPr>
            </a:lvl9pPr>
          </a:lstStyle>
          <a:p>
            <a:endParaRPr/>
          </a:p>
        </p:txBody>
      </p:sp>
      <p:sp>
        <p:nvSpPr>
          <p:cNvPr id="140" name="Google Shape;140;p23"/>
          <p:cNvSpPr txBox="1">
            <a:spLocks noGrp="1"/>
          </p:cNvSpPr>
          <p:nvPr>
            <p:ph type="dt" idx="10"/>
          </p:nvPr>
        </p:nvSpPr>
        <p:spPr>
          <a:xfrm>
            <a:off x="6586536" y="459486"/>
            <a:ext cx="957300" cy="3429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800" b="0" i="0" u="none" strike="noStrike" cap="none">
                <a:solidFill>
                  <a:schemeClr val="accent2"/>
                </a:solidFill>
                <a:latin typeface="Georgia"/>
                <a:ea typeface="Georgia"/>
                <a:cs typeface="Georgia"/>
                <a:sym typeface="Georgia"/>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endParaRPr/>
          </a:p>
        </p:txBody>
      </p:sp>
      <p:sp>
        <p:nvSpPr>
          <p:cNvPr id="141" name="Google Shape;141;p23"/>
          <p:cNvSpPr txBox="1">
            <a:spLocks noGrp="1"/>
          </p:cNvSpPr>
          <p:nvPr>
            <p:ph type="ftr" idx="11"/>
          </p:nvPr>
        </p:nvSpPr>
        <p:spPr>
          <a:xfrm>
            <a:off x="5257800" y="459486"/>
            <a:ext cx="1326000" cy="3429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800" b="0" i="0" u="none" strike="noStrike" cap="none">
                <a:solidFill>
                  <a:schemeClr val="accent2"/>
                </a:solidFill>
                <a:latin typeface="Georgia"/>
                <a:ea typeface="Georgia"/>
                <a:cs typeface="Georgia"/>
                <a:sym typeface="Georgia"/>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endParaRPr/>
          </a:p>
        </p:txBody>
      </p:sp>
      <p:sp>
        <p:nvSpPr>
          <p:cNvPr id="142" name="Google Shape;142;p23"/>
          <p:cNvSpPr txBox="1">
            <a:spLocks noGrp="1"/>
          </p:cNvSpPr>
          <p:nvPr>
            <p:ph type="sldNum" idx="12"/>
          </p:nvPr>
        </p:nvSpPr>
        <p:spPr>
          <a:xfrm>
            <a:off x="8174736" y="1704"/>
            <a:ext cx="762000" cy="274200"/>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1800" b="0" i="0" u="none" strike="noStrike" cap="none">
                <a:solidFill>
                  <a:srgbClr val="FFFFFF"/>
                </a:solidFill>
                <a:latin typeface="Georgia"/>
                <a:ea typeface="Georgia"/>
                <a:cs typeface="Georgia"/>
                <a:sym typeface="Georgia"/>
              </a:defRPr>
            </a:lvl1pPr>
            <a:lvl2pPr marL="0" marR="0" lvl="1" indent="0" algn="r" rtl="0">
              <a:spcBef>
                <a:spcPts val="0"/>
              </a:spcBef>
              <a:buNone/>
              <a:defRPr sz="1800" b="0" i="0" u="none" strike="noStrike" cap="none">
                <a:solidFill>
                  <a:srgbClr val="FFFFFF"/>
                </a:solidFill>
                <a:latin typeface="Georgia"/>
                <a:ea typeface="Georgia"/>
                <a:cs typeface="Georgia"/>
                <a:sym typeface="Georgia"/>
              </a:defRPr>
            </a:lvl2pPr>
            <a:lvl3pPr marL="0" marR="0" lvl="2" indent="0" algn="r" rtl="0">
              <a:spcBef>
                <a:spcPts val="0"/>
              </a:spcBef>
              <a:buNone/>
              <a:defRPr sz="1800" b="0" i="0" u="none" strike="noStrike" cap="none">
                <a:solidFill>
                  <a:srgbClr val="FFFFFF"/>
                </a:solidFill>
                <a:latin typeface="Georgia"/>
                <a:ea typeface="Georgia"/>
                <a:cs typeface="Georgia"/>
                <a:sym typeface="Georgia"/>
              </a:defRPr>
            </a:lvl3pPr>
            <a:lvl4pPr marL="0" marR="0" lvl="3" indent="0" algn="r" rtl="0">
              <a:spcBef>
                <a:spcPts val="0"/>
              </a:spcBef>
              <a:buNone/>
              <a:defRPr sz="1800" b="0" i="0" u="none" strike="noStrike" cap="none">
                <a:solidFill>
                  <a:srgbClr val="FFFFFF"/>
                </a:solidFill>
                <a:latin typeface="Georgia"/>
                <a:ea typeface="Georgia"/>
                <a:cs typeface="Georgia"/>
                <a:sym typeface="Georgia"/>
              </a:defRPr>
            </a:lvl4pPr>
            <a:lvl5pPr marL="0" marR="0" lvl="4" indent="0" algn="r" rtl="0">
              <a:spcBef>
                <a:spcPts val="0"/>
              </a:spcBef>
              <a:buNone/>
              <a:defRPr sz="1800" b="0" i="0" u="none" strike="noStrike" cap="none">
                <a:solidFill>
                  <a:srgbClr val="FFFFFF"/>
                </a:solidFill>
                <a:latin typeface="Georgia"/>
                <a:ea typeface="Georgia"/>
                <a:cs typeface="Georgia"/>
                <a:sym typeface="Georgia"/>
              </a:defRPr>
            </a:lvl5pPr>
            <a:lvl6pPr marL="0" marR="0" lvl="5" indent="0" algn="r" rtl="0">
              <a:spcBef>
                <a:spcPts val="0"/>
              </a:spcBef>
              <a:buNone/>
              <a:defRPr sz="1800" b="0" i="0" u="none" strike="noStrike" cap="none">
                <a:solidFill>
                  <a:srgbClr val="FFFFFF"/>
                </a:solidFill>
                <a:latin typeface="Georgia"/>
                <a:ea typeface="Georgia"/>
                <a:cs typeface="Georgia"/>
                <a:sym typeface="Georgia"/>
              </a:defRPr>
            </a:lvl6pPr>
            <a:lvl7pPr marL="0" marR="0" lvl="6" indent="0" algn="r" rtl="0">
              <a:spcBef>
                <a:spcPts val="0"/>
              </a:spcBef>
              <a:buNone/>
              <a:defRPr sz="1800" b="0" i="0" u="none" strike="noStrike" cap="none">
                <a:solidFill>
                  <a:srgbClr val="FFFFFF"/>
                </a:solidFill>
                <a:latin typeface="Georgia"/>
                <a:ea typeface="Georgia"/>
                <a:cs typeface="Georgia"/>
                <a:sym typeface="Georgia"/>
              </a:defRPr>
            </a:lvl7pPr>
            <a:lvl8pPr marL="0" marR="0" lvl="7" indent="0" algn="r" rtl="0">
              <a:spcBef>
                <a:spcPts val="0"/>
              </a:spcBef>
              <a:buNone/>
              <a:defRPr sz="1800" b="0" i="0" u="none" strike="noStrike" cap="none">
                <a:solidFill>
                  <a:srgbClr val="FFFFFF"/>
                </a:solidFill>
                <a:latin typeface="Georgia"/>
                <a:ea typeface="Georgia"/>
                <a:cs typeface="Georgia"/>
                <a:sym typeface="Georgia"/>
              </a:defRPr>
            </a:lvl8pPr>
            <a:lvl9pPr marL="0" marR="0" lvl="8" indent="0" algn="r" rtl="0">
              <a:spcBef>
                <a:spcPts val="0"/>
              </a:spcBef>
              <a:buNone/>
              <a:defRPr sz="1800" b="0" i="0" u="none" strike="noStrike" cap="none">
                <a:solidFill>
                  <a:srgbClr val="FFFFFF"/>
                </a:solidFill>
                <a:latin typeface="Georgia"/>
                <a:ea typeface="Georgia"/>
                <a:cs typeface="Georgia"/>
                <a:sym typeface="Georgia"/>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標題及直排文字" type="vertTx">
  <p:cSld name="VERTICAL_TEXT">
    <p:spTree>
      <p:nvGrpSpPr>
        <p:cNvPr id="1" name="Shape 143"/>
        <p:cNvGrpSpPr/>
        <p:nvPr/>
      </p:nvGrpSpPr>
      <p:grpSpPr>
        <a:xfrm>
          <a:off x="0" y="0"/>
          <a:ext cx="0" cy="0"/>
          <a:chOff x="0" y="0"/>
          <a:chExt cx="0" cy="0"/>
        </a:xfrm>
      </p:grpSpPr>
      <p:sp>
        <p:nvSpPr>
          <p:cNvPr id="144" name="Google Shape;144;p24"/>
          <p:cNvSpPr txBox="1">
            <a:spLocks noGrp="1"/>
          </p:cNvSpPr>
          <p:nvPr>
            <p:ph type="title"/>
          </p:nvPr>
        </p:nvSpPr>
        <p:spPr>
          <a:xfrm>
            <a:off x="457200" y="857250"/>
            <a:ext cx="8229600" cy="8001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45" name="Google Shape;145;p24"/>
          <p:cNvSpPr txBox="1">
            <a:spLocks noGrp="1"/>
          </p:cNvSpPr>
          <p:nvPr>
            <p:ph type="body" idx="1"/>
          </p:nvPr>
        </p:nvSpPr>
        <p:spPr>
          <a:xfrm rot="5400000">
            <a:off x="2950050" y="-805782"/>
            <a:ext cx="3243900" cy="8229600"/>
          </a:xfrm>
          <a:prstGeom prst="rect">
            <a:avLst/>
          </a:prstGeom>
          <a:noFill/>
          <a:ln>
            <a:noFill/>
          </a:ln>
        </p:spPr>
        <p:txBody>
          <a:bodyPr spcFirstLastPara="1" wrap="square" lIns="91425" tIns="45700" rIns="91425" bIns="45700" anchor="t" anchorCtr="0"/>
          <a:lstStyle>
            <a:lvl1pPr marL="457200" marR="0" lvl="0" indent="-406400" algn="l" rtl="0">
              <a:spcBef>
                <a:spcPts val="300"/>
              </a:spcBef>
              <a:spcAft>
                <a:spcPts val="0"/>
              </a:spcAft>
              <a:buClr>
                <a:schemeClr val="accent3"/>
              </a:buClr>
              <a:buSzPts val="2800"/>
              <a:buFont typeface="Georgia"/>
              <a:buChar char="•"/>
              <a:defRPr sz="2800" b="0" i="0" u="none" strike="noStrike" cap="none">
                <a:solidFill>
                  <a:schemeClr val="dk1"/>
                </a:solidFill>
                <a:latin typeface="Georgia"/>
                <a:ea typeface="Georgia"/>
                <a:cs typeface="Georgia"/>
                <a:sym typeface="Georgia"/>
              </a:defRPr>
            </a:lvl1pPr>
            <a:lvl2pPr marL="914400" marR="0" lvl="1" indent="-393700" algn="l" rtl="0">
              <a:spcBef>
                <a:spcPts val="300"/>
              </a:spcBef>
              <a:spcAft>
                <a:spcPts val="0"/>
              </a:spcAft>
              <a:buClr>
                <a:schemeClr val="accent2"/>
              </a:buClr>
              <a:buSzPts val="2600"/>
              <a:buFont typeface="Georgia"/>
              <a:buChar char="▫"/>
              <a:defRPr sz="2600" b="0" i="0" u="none" strike="noStrike" cap="none">
                <a:solidFill>
                  <a:schemeClr val="accent2"/>
                </a:solidFill>
                <a:latin typeface="Georgia"/>
                <a:ea typeface="Georgia"/>
                <a:cs typeface="Georgia"/>
                <a:sym typeface="Georgia"/>
              </a:defRPr>
            </a:lvl2pPr>
            <a:lvl3pPr marL="1371600" marR="0" lvl="2" indent="-381000" algn="l" rtl="0">
              <a:spcBef>
                <a:spcPts val="300"/>
              </a:spcBef>
              <a:spcAft>
                <a:spcPts val="0"/>
              </a:spcAft>
              <a:buClr>
                <a:schemeClr val="accent1"/>
              </a:buClr>
              <a:buSzPts val="2400"/>
              <a:buFont typeface="Noto Sans Symbols"/>
              <a:buChar char="⚫"/>
              <a:defRPr sz="2400" b="0" i="0" u="none" strike="noStrike" cap="none">
                <a:solidFill>
                  <a:schemeClr val="accent1"/>
                </a:solidFill>
                <a:latin typeface="Georgia"/>
                <a:ea typeface="Georgia"/>
                <a:cs typeface="Georgia"/>
                <a:sym typeface="Georgia"/>
              </a:defRPr>
            </a:lvl3pPr>
            <a:lvl4pPr marL="1828800" marR="0" lvl="3" indent="-368300" algn="l" rtl="0">
              <a:spcBef>
                <a:spcPts val="300"/>
              </a:spcBef>
              <a:spcAft>
                <a:spcPts val="0"/>
              </a:spcAft>
              <a:buClr>
                <a:schemeClr val="accent1"/>
              </a:buClr>
              <a:buSzPts val="2200"/>
              <a:buFont typeface="Noto Sans Symbols"/>
              <a:buChar char="⚫"/>
              <a:defRPr sz="2200" b="0" i="0" u="none" strike="noStrike" cap="none">
                <a:solidFill>
                  <a:schemeClr val="accent1"/>
                </a:solidFill>
                <a:latin typeface="Georgia"/>
                <a:ea typeface="Georgia"/>
                <a:cs typeface="Georgia"/>
                <a:sym typeface="Georgia"/>
              </a:defRPr>
            </a:lvl4pPr>
            <a:lvl5pPr marL="2286000" marR="0" lvl="4" indent="-355600" algn="l" rtl="0">
              <a:spcBef>
                <a:spcPts val="300"/>
              </a:spcBef>
              <a:spcAft>
                <a:spcPts val="0"/>
              </a:spcAft>
              <a:buClr>
                <a:schemeClr val="accent3"/>
              </a:buClr>
              <a:buSzPts val="2000"/>
              <a:buFont typeface="Georgia"/>
              <a:buChar char="▫"/>
              <a:defRPr sz="2000" b="0" i="0" u="none" strike="noStrike" cap="none">
                <a:solidFill>
                  <a:schemeClr val="accent3"/>
                </a:solidFill>
                <a:latin typeface="Georgia"/>
                <a:ea typeface="Georgia"/>
                <a:cs typeface="Georgia"/>
                <a:sym typeface="Georgia"/>
              </a:defRPr>
            </a:lvl5pPr>
            <a:lvl6pPr marL="2743200" marR="0" lvl="5" indent="-342900" algn="l" rtl="0">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30200" algn="l" rtl="0">
              <a:spcBef>
                <a:spcPts val="300"/>
              </a:spcBef>
              <a:spcAft>
                <a:spcPts val="0"/>
              </a:spcAft>
              <a:buClr>
                <a:schemeClr val="accent3"/>
              </a:buClr>
              <a:buSzPts val="1600"/>
              <a:buFont typeface="Georgia"/>
              <a:buChar char="▫"/>
              <a:defRPr sz="1600" b="0" i="0" u="none" strike="noStrike" cap="none">
                <a:solidFill>
                  <a:schemeClr val="accent3"/>
                </a:solidFill>
                <a:latin typeface="Georgia"/>
                <a:ea typeface="Georgia"/>
                <a:cs typeface="Georgia"/>
                <a:sym typeface="Georgia"/>
              </a:defRPr>
            </a:lvl7pPr>
            <a:lvl8pPr marL="3657600" marR="0" lvl="7" indent="-323850" algn="l" rtl="0">
              <a:spcBef>
                <a:spcPts val="300"/>
              </a:spcBef>
              <a:spcAft>
                <a:spcPts val="0"/>
              </a:spcAft>
              <a:buClr>
                <a:schemeClr val="accent3"/>
              </a:buClr>
              <a:buSzPts val="1500"/>
              <a:buFont typeface="Georgia"/>
              <a:buChar char="◦"/>
              <a:defRPr sz="1500" b="0" i="0" u="none" strike="noStrike" cap="none">
                <a:solidFill>
                  <a:schemeClr val="accent3"/>
                </a:solidFill>
                <a:latin typeface="Georgia"/>
                <a:ea typeface="Georgia"/>
                <a:cs typeface="Georgia"/>
                <a:sym typeface="Georgia"/>
              </a:defRPr>
            </a:lvl8pPr>
            <a:lvl9pPr marL="4114800" marR="0" lvl="8" indent="-317500" algn="l" rtl="0">
              <a:spcBef>
                <a:spcPts val="300"/>
              </a:spcBef>
              <a:spcAft>
                <a:spcPts val="0"/>
              </a:spcAft>
              <a:buClr>
                <a:schemeClr val="accent3"/>
              </a:buClr>
              <a:buSzPts val="1400"/>
              <a:buFont typeface="Georgia"/>
              <a:buChar char="◦"/>
              <a:defRPr sz="1400" b="0" i="0" u="none" strike="noStrike" cap="none">
                <a:solidFill>
                  <a:schemeClr val="accent3"/>
                </a:solidFill>
                <a:latin typeface="Georgia"/>
                <a:ea typeface="Georgia"/>
                <a:cs typeface="Georgia"/>
                <a:sym typeface="Georgia"/>
              </a:defRPr>
            </a:lvl9pPr>
          </a:lstStyle>
          <a:p>
            <a:endParaRPr/>
          </a:p>
        </p:txBody>
      </p:sp>
      <p:sp>
        <p:nvSpPr>
          <p:cNvPr id="146" name="Google Shape;146;p24"/>
          <p:cNvSpPr txBox="1">
            <a:spLocks noGrp="1"/>
          </p:cNvSpPr>
          <p:nvPr>
            <p:ph type="dt" idx="10"/>
          </p:nvPr>
        </p:nvSpPr>
        <p:spPr>
          <a:xfrm>
            <a:off x="6586536" y="459486"/>
            <a:ext cx="957300" cy="3429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800" b="0" i="0" u="none" strike="noStrike" cap="none">
                <a:solidFill>
                  <a:schemeClr val="accent2"/>
                </a:solidFill>
                <a:latin typeface="Georgia"/>
                <a:ea typeface="Georgia"/>
                <a:cs typeface="Georgia"/>
                <a:sym typeface="Georgia"/>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endParaRPr/>
          </a:p>
        </p:txBody>
      </p:sp>
      <p:sp>
        <p:nvSpPr>
          <p:cNvPr id="147" name="Google Shape;147;p24"/>
          <p:cNvSpPr txBox="1">
            <a:spLocks noGrp="1"/>
          </p:cNvSpPr>
          <p:nvPr>
            <p:ph type="ftr" idx="11"/>
          </p:nvPr>
        </p:nvSpPr>
        <p:spPr>
          <a:xfrm>
            <a:off x="5257800" y="459486"/>
            <a:ext cx="1326000" cy="3429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800" b="0" i="0" u="none" strike="noStrike" cap="none">
                <a:solidFill>
                  <a:schemeClr val="accent2"/>
                </a:solidFill>
                <a:latin typeface="Georgia"/>
                <a:ea typeface="Georgia"/>
                <a:cs typeface="Georgia"/>
                <a:sym typeface="Georgia"/>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endParaRPr/>
          </a:p>
        </p:txBody>
      </p:sp>
      <p:sp>
        <p:nvSpPr>
          <p:cNvPr id="148" name="Google Shape;148;p24"/>
          <p:cNvSpPr txBox="1">
            <a:spLocks noGrp="1"/>
          </p:cNvSpPr>
          <p:nvPr>
            <p:ph type="sldNum" idx="12"/>
          </p:nvPr>
        </p:nvSpPr>
        <p:spPr>
          <a:xfrm>
            <a:off x="8174736" y="1704"/>
            <a:ext cx="762000" cy="274200"/>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1800" b="0" i="0" u="none" strike="noStrike" cap="none">
                <a:solidFill>
                  <a:srgbClr val="FFFFFF"/>
                </a:solidFill>
                <a:latin typeface="Georgia"/>
                <a:ea typeface="Georgia"/>
                <a:cs typeface="Georgia"/>
                <a:sym typeface="Georgia"/>
              </a:defRPr>
            </a:lvl1pPr>
            <a:lvl2pPr marL="0" marR="0" lvl="1" indent="0" algn="r" rtl="0">
              <a:spcBef>
                <a:spcPts val="0"/>
              </a:spcBef>
              <a:buNone/>
              <a:defRPr sz="1800" b="0" i="0" u="none" strike="noStrike" cap="none">
                <a:solidFill>
                  <a:srgbClr val="FFFFFF"/>
                </a:solidFill>
                <a:latin typeface="Georgia"/>
                <a:ea typeface="Georgia"/>
                <a:cs typeface="Georgia"/>
                <a:sym typeface="Georgia"/>
              </a:defRPr>
            </a:lvl2pPr>
            <a:lvl3pPr marL="0" marR="0" lvl="2" indent="0" algn="r" rtl="0">
              <a:spcBef>
                <a:spcPts val="0"/>
              </a:spcBef>
              <a:buNone/>
              <a:defRPr sz="1800" b="0" i="0" u="none" strike="noStrike" cap="none">
                <a:solidFill>
                  <a:srgbClr val="FFFFFF"/>
                </a:solidFill>
                <a:latin typeface="Georgia"/>
                <a:ea typeface="Georgia"/>
                <a:cs typeface="Georgia"/>
                <a:sym typeface="Georgia"/>
              </a:defRPr>
            </a:lvl3pPr>
            <a:lvl4pPr marL="0" marR="0" lvl="3" indent="0" algn="r" rtl="0">
              <a:spcBef>
                <a:spcPts val="0"/>
              </a:spcBef>
              <a:buNone/>
              <a:defRPr sz="1800" b="0" i="0" u="none" strike="noStrike" cap="none">
                <a:solidFill>
                  <a:srgbClr val="FFFFFF"/>
                </a:solidFill>
                <a:latin typeface="Georgia"/>
                <a:ea typeface="Georgia"/>
                <a:cs typeface="Georgia"/>
                <a:sym typeface="Georgia"/>
              </a:defRPr>
            </a:lvl4pPr>
            <a:lvl5pPr marL="0" marR="0" lvl="4" indent="0" algn="r" rtl="0">
              <a:spcBef>
                <a:spcPts val="0"/>
              </a:spcBef>
              <a:buNone/>
              <a:defRPr sz="1800" b="0" i="0" u="none" strike="noStrike" cap="none">
                <a:solidFill>
                  <a:srgbClr val="FFFFFF"/>
                </a:solidFill>
                <a:latin typeface="Georgia"/>
                <a:ea typeface="Georgia"/>
                <a:cs typeface="Georgia"/>
                <a:sym typeface="Georgia"/>
              </a:defRPr>
            </a:lvl5pPr>
            <a:lvl6pPr marL="0" marR="0" lvl="5" indent="0" algn="r" rtl="0">
              <a:spcBef>
                <a:spcPts val="0"/>
              </a:spcBef>
              <a:buNone/>
              <a:defRPr sz="1800" b="0" i="0" u="none" strike="noStrike" cap="none">
                <a:solidFill>
                  <a:srgbClr val="FFFFFF"/>
                </a:solidFill>
                <a:latin typeface="Georgia"/>
                <a:ea typeface="Georgia"/>
                <a:cs typeface="Georgia"/>
                <a:sym typeface="Georgia"/>
              </a:defRPr>
            </a:lvl6pPr>
            <a:lvl7pPr marL="0" marR="0" lvl="6" indent="0" algn="r" rtl="0">
              <a:spcBef>
                <a:spcPts val="0"/>
              </a:spcBef>
              <a:buNone/>
              <a:defRPr sz="1800" b="0" i="0" u="none" strike="noStrike" cap="none">
                <a:solidFill>
                  <a:srgbClr val="FFFFFF"/>
                </a:solidFill>
                <a:latin typeface="Georgia"/>
                <a:ea typeface="Georgia"/>
                <a:cs typeface="Georgia"/>
                <a:sym typeface="Georgia"/>
              </a:defRPr>
            </a:lvl7pPr>
            <a:lvl8pPr marL="0" marR="0" lvl="7" indent="0" algn="r" rtl="0">
              <a:spcBef>
                <a:spcPts val="0"/>
              </a:spcBef>
              <a:buNone/>
              <a:defRPr sz="1800" b="0" i="0" u="none" strike="noStrike" cap="none">
                <a:solidFill>
                  <a:srgbClr val="FFFFFF"/>
                </a:solidFill>
                <a:latin typeface="Georgia"/>
                <a:ea typeface="Georgia"/>
                <a:cs typeface="Georgia"/>
                <a:sym typeface="Georgia"/>
              </a:defRPr>
            </a:lvl8pPr>
            <a:lvl9pPr marL="0" marR="0" lvl="8" indent="0" algn="r" rtl="0">
              <a:spcBef>
                <a:spcPts val="0"/>
              </a:spcBef>
              <a:buNone/>
              <a:defRPr sz="1800" b="0" i="0" u="none" strike="noStrike" cap="none">
                <a:solidFill>
                  <a:srgbClr val="FFFFFF"/>
                </a:solidFill>
                <a:latin typeface="Georgia"/>
                <a:ea typeface="Georgia"/>
                <a:cs typeface="Georgia"/>
                <a:sym typeface="Georgia"/>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直排標題及文字" type="vertTitleAndTx">
  <p:cSld name="VERTICAL_TITLE_AND_VERTICAL_TEXT">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xfrm rot="5400000">
            <a:off x="5676900" y="1962150"/>
            <a:ext cx="4114800" cy="19050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51" name="Google Shape;151;p25"/>
          <p:cNvSpPr txBox="1">
            <a:spLocks noGrp="1"/>
          </p:cNvSpPr>
          <p:nvPr>
            <p:ph type="body" idx="1"/>
          </p:nvPr>
        </p:nvSpPr>
        <p:spPr>
          <a:xfrm rot="5400000">
            <a:off x="1524000" y="-209550"/>
            <a:ext cx="4114800" cy="6248400"/>
          </a:xfrm>
          <a:prstGeom prst="rect">
            <a:avLst/>
          </a:prstGeom>
          <a:noFill/>
          <a:ln>
            <a:noFill/>
          </a:ln>
        </p:spPr>
        <p:txBody>
          <a:bodyPr spcFirstLastPara="1" wrap="square" lIns="91425" tIns="45700" rIns="91425" bIns="45700" anchor="t" anchorCtr="0"/>
          <a:lstStyle>
            <a:lvl1pPr marL="457200" marR="0" lvl="0" indent="-406400" algn="l" rtl="0">
              <a:spcBef>
                <a:spcPts val="300"/>
              </a:spcBef>
              <a:spcAft>
                <a:spcPts val="0"/>
              </a:spcAft>
              <a:buClr>
                <a:schemeClr val="accent3"/>
              </a:buClr>
              <a:buSzPts val="2800"/>
              <a:buFont typeface="Georgia"/>
              <a:buChar char="•"/>
              <a:defRPr sz="2800" b="0" i="0" u="none" strike="noStrike" cap="none">
                <a:solidFill>
                  <a:schemeClr val="dk1"/>
                </a:solidFill>
                <a:latin typeface="Georgia"/>
                <a:ea typeface="Georgia"/>
                <a:cs typeface="Georgia"/>
                <a:sym typeface="Georgia"/>
              </a:defRPr>
            </a:lvl1pPr>
            <a:lvl2pPr marL="914400" marR="0" lvl="1" indent="-393700" algn="l" rtl="0">
              <a:spcBef>
                <a:spcPts val="300"/>
              </a:spcBef>
              <a:spcAft>
                <a:spcPts val="0"/>
              </a:spcAft>
              <a:buClr>
                <a:schemeClr val="accent2"/>
              </a:buClr>
              <a:buSzPts val="2600"/>
              <a:buFont typeface="Georgia"/>
              <a:buChar char="▫"/>
              <a:defRPr sz="2600" b="0" i="0" u="none" strike="noStrike" cap="none">
                <a:solidFill>
                  <a:schemeClr val="accent2"/>
                </a:solidFill>
                <a:latin typeface="Georgia"/>
                <a:ea typeface="Georgia"/>
                <a:cs typeface="Georgia"/>
                <a:sym typeface="Georgia"/>
              </a:defRPr>
            </a:lvl2pPr>
            <a:lvl3pPr marL="1371600" marR="0" lvl="2" indent="-381000" algn="l" rtl="0">
              <a:spcBef>
                <a:spcPts val="300"/>
              </a:spcBef>
              <a:spcAft>
                <a:spcPts val="0"/>
              </a:spcAft>
              <a:buClr>
                <a:schemeClr val="accent1"/>
              </a:buClr>
              <a:buSzPts val="2400"/>
              <a:buFont typeface="Noto Sans Symbols"/>
              <a:buChar char="⚫"/>
              <a:defRPr sz="2400" b="0" i="0" u="none" strike="noStrike" cap="none">
                <a:solidFill>
                  <a:schemeClr val="accent1"/>
                </a:solidFill>
                <a:latin typeface="Georgia"/>
                <a:ea typeface="Georgia"/>
                <a:cs typeface="Georgia"/>
                <a:sym typeface="Georgia"/>
              </a:defRPr>
            </a:lvl3pPr>
            <a:lvl4pPr marL="1828800" marR="0" lvl="3" indent="-368300" algn="l" rtl="0">
              <a:spcBef>
                <a:spcPts val="300"/>
              </a:spcBef>
              <a:spcAft>
                <a:spcPts val="0"/>
              </a:spcAft>
              <a:buClr>
                <a:schemeClr val="accent1"/>
              </a:buClr>
              <a:buSzPts val="2200"/>
              <a:buFont typeface="Noto Sans Symbols"/>
              <a:buChar char="⚫"/>
              <a:defRPr sz="2200" b="0" i="0" u="none" strike="noStrike" cap="none">
                <a:solidFill>
                  <a:schemeClr val="accent1"/>
                </a:solidFill>
                <a:latin typeface="Georgia"/>
                <a:ea typeface="Georgia"/>
                <a:cs typeface="Georgia"/>
                <a:sym typeface="Georgia"/>
              </a:defRPr>
            </a:lvl4pPr>
            <a:lvl5pPr marL="2286000" marR="0" lvl="4" indent="-355600" algn="l" rtl="0">
              <a:spcBef>
                <a:spcPts val="300"/>
              </a:spcBef>
              <a:spcAft>
                <a:spcPts val="0"/>
              </a:spcAft>
              <a:buClr>
                <a:schemeClr val="accent3"/>
              </a:buClr>
              <a:buSzPts val="2000"/>
              <a:buFont typeface="Georgia"/>
              <a:buChar char="▫"/>
              <a:defRPr sz="2000" b="0" i="0" u="none" strike="noStrike" cap="none">
                <a:solidFill>
                  <a:schemeClr val="accent3"/>
                </a:solidFill>
                <a:latin typeface="Georgia"/>
                <a:ea typeface="Georgia"/>
                <a:cs typeface="Georgia"/>
                <a:sym typeface="Georgia"/>
              </a:defRPr>
            </a:lvl5pPr>
            <a:lvl6pPr marL="2743200" marR="0" lvl="5" indent="-342900" algn="l" rtl="0">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30200" algn="l" rtl="0">
              <a:spcBef>
                <a:spcPts val="300"/>
              </a:spcBef>
              <a:spcAft>
                <a:spcPts val="0"/>
              </a:spcAft>
              <a:buClr>
                <a:schemeClr val="accent3"/>
              </a:buClr>
              <a:buSzPts val="1600"/>
              <a:buFont typeface="Georgia"/>
              <a:buChar char="▫"/>
              <a:defRPr sz="1600" b="0" i="0" u="none" strike="noStrike" cap="none">
                <a:solidFill>
                  <a:schemeClr val="accent3"/>
                </a:solidFill>
                <a:latin typeface="Georgia"/>
                <a:ea typeface="Georgia"/>
                <a:cs typeface="Georgia"/>
                <a:sym typeface="Georgia"/>
              </a:defRPr>
            </a:lvl7pPr>
            <a:lvl8pPr marL="3657600" marR="0" lvl="7" indent="-323850" algn="l" rtl="0">
              <a:spcBef>
                <a:spcPts val="300"/>
              </a:spcBef>
              <a:spcAft>
                <a:spcPts val="0"/>
              </a:spcAft>
              <a:buClr>
                <a:schemeClr val="accent3"/>
              </a:buClr>
              <a:buSzPts val="1500"/>
              <a:buFont typeface="Georgia"/>
              <a:buChar char="◦"/>
              <a:defRPr sz="1500" b="0" i="0" u="none" strike="noStrike" cap="none">
                <a:solidFill>
                  <a:schemeClr val="accent3"/>
                </a:solidFill>
                <a:latin typeface="Georgia"/>
                <a:ea typeface="Georgia"/>
                <a:cs typeface="Georgia"/>
                <a:sym typeface="Georgia"/>
              </a:defRPr>
            </a:lvl8pPr>
            <a:lvl9pPr marL="4114800" marR="0" lvl="8" indent="-317500" algn="l" rtl="0">
              <a:spcBef>
                <a:spcPts val="300"/>
              </a:spcBef>
              <a:spcAft>
                <a:spcPts val="0"/>
              </a:spcAft>
              <a:buClr>
                <a:schemeClr val="accent3"/>
              </a:buClr>
              <a:buSzPts val="1400"/>
              <a:buFont typeface="Georgia"/>
              <a:buChar char="◦"/>
              <a:defRPr sz="1400" b="0" i="0" u="none" strike="noStrike" cap="none">
                <a:solidFill>
                  <a:schemeClr val="accent3"/>
                </a:solidFill>
                <a:latin typeface="Georgia"/>
                <a:ea typeface="Georgia"/>
                <a:cs typeface="Georgia"/>
                <a:sym typeface="Georgia"/>
              </a:defRPr>
            </a:lvl9pPr>
          </a:lstStyle>
          <a:p>
            <a:endParaRPr/>
          </a:p>
        </p:txBody>
      </p:sp>
      <p:sp>
        <p:nvSpPr>
          <p:cNvPr id="152" name="Google Shape;152;p25"/>
          <p:cNvSpPr txBox="1">
            <a:spLocks noGrp="1"/>
          </p:cNvSpPr>
          <p:nvPr>
            <p:ph type="dt" idx="10"/>
          </p:nvPr>
        </p:nvSpPr>
        <p:spPr>
          <a:xfrm>
            <a:off x="6586536" y="459486"/>
            <a:ext cx="957300" cy="3429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800" b="0" i="0" u="none" strike="noStrike" cap="none">
                <a:solidFill>
                  <a:schemeClr val="accent2"/>
                </a:solidFill>
                <a:latin typeface="Georgia"/>
                <a:ea typeface="Georgia"/>
                <a:cs typeface="Georgia"/>
                <a:sym typeface="Georgia"/>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endParaRPr/>
          </a:p>
        </p:txBody>
      </p:sp>
      <p:sp>
        <p:nvSpPr>
          <p:cNvPr id="153" name="Google Shape;153;p25"/>
          <p:cNvSpPr txBox="1">
            <a:spLocks noGrp="1"/>
          </p:cNvSpPr>
          <p:nvPr>
            <p:ph type="ftr" idx="11"/>
          </p:nvPr>
        </p:nvSpPr>
        <p:spPr>
          <a:xfrm>
            <a:off x="5257800" y="459486"/>
            <a:ext cx="1326000" cy="3429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800" b="0" i="0" u="none" strike="noStrike" cap="none">
                <a:solidFill>
                  <a:schemeClr val="accent2"/>
                </a:solidFill>
                <a:latin typeface="Georgia"/>
                <a:ea typeface="Georgia"/>
                <a:cs typeface="Georgia"/>
                <a:sym typeface="Georgia"/>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endParaRPr/>
          </a:p>
        </p:txBody>
      </p:sp>
      <p:sp>
        <p:nvSpPr>
          <p:cNvPr id="154" name="Google Shape;154;p25"/>
          <p:cNvSpPr txBox="1">
            <a:spLocks noGrp="1"/>
          </p:cNvSpPr>
          <p:nvPr>
            <p:ph type="sldNum" idx="12"/>
          </p:nvPr>
        </p:nvSpPr>
        <p:spPr>
          <a:xfrm>
            <a:off x="8174736" y="1704"/>
            <a:ext cx="762000" cy="274200"/>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1800" b="0" i="0" u="none" strike="noStrike" cap="none">
                <a:solidFill>
                  <a:srgbClr val="FFFFFF"/>
                </a:solidFill>
                <a:latin typeface="Georgia"/>
                <a:ea typeface="Georgia"/>
                <a:cs typeface="Georgia"/>
                <a:sym typeface="Georgia"/>
              </a:defRPr>
            </a:lvl1pPr>
            <a:lvl2pPr marL="0" marR="0" lvl="1" indent="0" algn="r" rtl="0">
              <a:spcBef>
                <a:spcPts val="0"/>
              </a:spcBef>
              <a:buNone/>
              <a:defRPr sz="1800" b="0" i="0" u="none" strike="noStrike" cap="none">
                <a:solidFill>
                  <a:srgbClr val="FFFFFF"/>
                </a:solidFill>
                <a:latin typeface="Georgia"/>
                <a:ea typeface="Georgia"/>
                <a:cs typeface="Georgia"/>
                <a:sym typeface="Georgia"/>
              </a:defRPr>
            </a:lvl2pPr>
            <a:lvl3pPr marL="0" marR="0" lvl="2" indent="0" algn="r" rtl="0">
              <a:spcBef>
                <a:spcPts val="0"/>
              </a:spcBef>
              <a:buNone/>
              <a:defRPr sz="1800" b="0" i="0" u="none" strike="noStrike" cap="none">
                <a:solidFill>
                  <a:srgbClr val="FFFFFF"/>
                </a:solidFill>
                <a:latin typeface="Georgia"/>
                <a:ea typeface="Georgia"/>
                <a:cs typeface="Georgia"/>
                <a:sym typeface="Georgia"/>
              </a:defRPr>
            </a:lvl3pPr>
            <a:lvl4pPr marL="0" marR="0" lvl="3" indent="0" algn="r" rtl="0">
              <a:spcBef>
                <a:spcPts val="0"/>
              </a:spcBef>
              <a:buNone/>
              <a:defRPr sz="1800" b="0" i="0" u="none" strike="noStrike" cap="none">
                <a:solidFill>
                  <a:srgbClr val="FFFFFF"/>
                </a:solidFill>
                <a:latin typeface="Georgia"/>
                <a:ea typeface="Georgia"/>
                <a:cs typeface="Georgia"/>
                <a:sym typeface="Georgia"/>
              </a:defRPr>
            </a:lvl4pPr>
            <a:lvl5pPr marL="0" marR="0" lvl="4" indent="0" algn="r" rtl="0">
              <a:spcBef>
                <a:spcPts val="0"/>
              </a:spcBef>
              <a:buNone/>
              <a:defRPr sz="1800" b="0" i="0" u="none" strike="noStrike" cap="none">
                <a:solidFill>
                  <a:srgbClr val="FFFFFF"/>
                </a:solidFill>
                <a:latin typeface="Georgia"/>
                <a:ea typeface="Georgia"/>
                <a:cs typeface="Georgia"/>
                <a:sym typeface="Georgia"/>
              </a:defRPr>
            </a:lvl5pPr>
            <a:lvl6pPr marL="0" marR="0" lvl="5" indent="0" algn="r" rtl="0">
              <a:spcBef>
                <a:spcPts val="0"/>
              </a:spcBef>
              <a:buNone/>
              <a:defRPr sz="1800" b="0" i="0" u="none" strike="noStrike" cap="none">
                <a:solidFill>
                  <a:srgbClr val="FFFFFF"/>
                </a:solidFill>
                <a:latin typeface="Georgia"/>
                <a:ea typeface="Georgia"/>
                <a:cs typeface="Georgia"/>
                <a:sym typeface="Georgia"/>
              </a:defRPr>
            </a:lvl6pPr>
            <a:lvl7pPr marL="0" marR="0" lvl="6" indent="0" algn="r" rtl="0">
              <a:spcBef>
                <a:spcPts val="0"/>
              </a:spcBef>
              <a:buNone/>
              <a:defRPr sz="1800" b="0" i="0" u="none" strike="noStrike" cap="none">
                <a:solidFill>
                  <a:srgbClr val="FFFFFF"/>
                </a:solidFill>
                <a:latin typeface="Georgia"/>
                <a:ea typeface="Georgia"/>
                <a:cs typeface="Georgia"/>
                <a:sym typeface="Georgia"/>
              </a:defRPr>
            </a:lvl7pPr>
            <a:lvl8pPr marL="0" marR="0" lvl="7" indent="0" algn="r" rtl="0">
              <a:spcBef>
                <a:spcPts val="0"/>
              </a:spcBef>
              <a:buNone/>
              <a:defRPr sz="1800" b="0" i="0" u="none" strike="noStrike" cap="none">
                <a:solidFill>
                  <a:srgbClr val="FFFFFF"/>
                </a:solidFill>
                <a:latin typeface="Georgia"/>
                <a:ea typeface="Georgia"/>
                <a:cs typeface="Georgia"/>
                <a:sym typeface="Georgia"/>
              </a:defRPr>
            </a:lvl8pPr>
            <a:lvl9pPr marL="0" marR="0" lvl="8" indent="0" algn="r" rtl="0">
              <a:spcBef>
                <a:spcPts val="0"/>
              </a:spcBef>
              <a:buNone/>
              <a:defRPr sz="1800" b="0" i="0" u="none" strike="noStrike" cap="none">
                <a:solidFill>
                  <a:srgbClr val="FFFFFF"/>
                </a:solidFill>
                <a:latin typeface="Georgia"/>
                <a:ea typeface="Georgia"/>
                <a:cs typeface="Georgia"/>
                <a:sym typeface="Georgia"/>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標題投影片" type="title">
  <p:cSld name="TITLE">
    <p:spTree>
      <p:nvGrpSpPr>
        <p:cNvPr id="1" name="Shape 174"/>
        <p:cNvGrpSpPr/>
        <p:nvPr/>
      </p:nvGrpSpPr>
      <p:grpSpPr>
        <a:xfrm>
          <a:off x="0" y="0"/>
          <a:ext cx="0" cy="0"/>
          <a:chOff x="0" y="0"/>
          <a:chExt cx="0" cy="0"/>
        </a:xfrm>
      </p:grpSpPr>
      <p:sp>
        <p:nvSpPr>
          <p:cNvPr id="175" name="Google Shape;175;p27"/>
          <p:cNvSpPr/>
          <p:nvPr/>
        </p:nvSpPr>
        <p:spPr>
          <a:xfrm rot="10800000" flipH="1">
            <a:off x="5410183" y="2857416"/>
            <a:ext cx="3733800" cy="684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Georgia"/>
              <a:ea typeface="Georgia"/>
              <a:cs typeface="Georgia"/>
              <a:sym typeface="Georgia"/>
            </a:endParaRPr>
          </a:p>
        </p:txBody>
      </p:sp>
      <p:sp>
        <p:nvSpPr>
          <p:cNvPr id="176" name="Google Shape;176;p27"/>
          <p:cNvSpPr/>
          <p:nvPr/>
        </p:nvSpPr>
        <p:spPr>
          <a:xfrm rot="10800000" flipH="1">
            <a:off x="5410201" y="2922775"/>
            <a:ext cx="3733800" cy="144000"/>
          </a:xfrm>
          <a:prstGeom prst="rect">
            <a:avLst/>
          </a:prstGeom>
          <a:solidFill>
            <a:schemeClr val="accent2">
              <a:alpha val="498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Georgia"/>
              <a:ea typeface="Georgia"/>
              <a:cs typeface="Georgia"/>
              <a:sym typeface="Georgia"/>
            </a:endParaRPr>
          </a:p>
        </p:txBody>
      </p:sp>
      <p:sp>
        <p:nvSpPr>
          <p:cNvPr id="177" name="Google Shape;177;p27"/>
          <p:cNvSpPr/>
          <p:nvPr/>
        </p:nvSpPr>
        <p:spPr>
          <a:xfrm rot="10800000" flipH="1">
            <a:off x="5410201" y="3086333"/>
            <a:ext cx="3733800" cy="6900"/>
          </a:xfrm>
          <a:prstGeom prst="rect">
            <a:avLst/>
          </a:prstGeom>
          <a:solidFill>
            <a:schemeClr val="accent2">
              <a:alpha val="64709"/>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Georgia"/>
              <a:ea typeface="Georgia"/>
              <a:cs typeface="Georgia"/>
              <a:sym typeface="Georgia"/>
            </a:endParaRPr>
          </a:p>
        </p:txBody>
      </p:sp>
      <p:sp>
        <p:nvSpPr>
          <p:cNvPr id="178" name="Google Shape;178;p27"/>
          <p:cNvSpPr/>
          <p:nvPr/>
        </p:nvSpPr>
        <p:spPr>
          <a:xfrm rot="10800000" flipH="1">
            <a:off x="5410200" y="3123218"/>
            <a:ext cx="1965900" cy="13800"/>
          </a:xfrm>
          <a:prstGeom prst="rect">
            <a:avLst/>
          </a:prstGeom>
          <a:solidFill>
            <a:schemeClr val="accent2">
              <a:alpha val="6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Georgia"/>
              <a:ea typeface="Georgia"/>
              <a:cs typeface="Georgia"/>
              <a:sym typeface="Georgia"/>
            </a:endParaRPr>
          </a:p>
        </p:txBody>
      </p:sp>
      <p:sp>
        <p:nvSpPr>
          <p:cNvPr id="179" name="Google Shape;179;p27"/>
          <p:cNvSpPr/>
          <p:nvPr/>
        </p:nvSpPr>
        <p:spPr>
          <a:xfrm rot="10800000" flipH="1">
            <a:off x="5410200" y="3149637"/>
            <a:ext cx="1965900" cy="6900"/>
          </a:xfrm>
          <a:prstGeom prst="rect">
            <a:avLst/>
          </a:prstGeom>
          <a:solidFill>
            <a:schemeClr val="accent2">
              <a:alpha val="64709"/>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Georgia"/>
              <a:ea typeface="Georgia"/>
              <a:cs typeface="Georgia"/>
              <a:sym typeface="Georgia"/>
            </a:endParaRPr>
          </a:p>
        </p:txBody>
      </p:sp>
      <p:sp>
        <p:nvSpPr>
          <p:cNvPr id="180" name="Google Shape;180;p27"/>
          <p:cNvSpPr/>
          <p:nvPr/>
        </p:nvSpPr>
        <p:spPr>
          <a:xfrm>
            <a:off x="5410200" y="2971800"/>
            <a:ext cx="3063300" cy="20400"/>
          </a:xfrm>
          <a:prstGeom prst="roundRect">
            <a:avLst>
              <a:gd name="adj" fmla="val 16667"/>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Georgia"/>
              <a:ea typeface="Georgia"/>
              <a:cs typeface="Georgia"/>
              <a:sym typeface="Georgia"/>
            </a:endParaRPr>
          </a:p>
        </p:txBody>
      </p:sp>
      <p:sp>
        <p:nvSpPr>
          <p:cNvPr id="181" name="Google Shape;181;p27"/>
          <p:cNvSpPr/>
          <p:nvPr/>
        </p:nvSpPr>
        <p:spPr>
          <a:xfrm>
            <a:off x="7376507" y="3045737"/>
            <a:ext cx="1600200" cy="27600"/>
          </a:xfrm>
          <a:prstGeom prst="roundRect">
            <a:avLst>
              <a:gd name="adj" fmla="val 16667"/>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Georgia"/>
              <a:ea typeface="Georgia"/>
              <a:cs typeface="Georgia"/>
              <a:sym typeface="Georgia"/>
            </a:endParaRPr>
          </a:p>
        </p:txBody>
      </p:sp>
      <p:sp>
        <p:nvSpPr>
          <p:cNvPr id="182" name="Google Shape;182;p27"/>
          <p:cNvSpPr/>
          <p:nvPr/>
        </p:nvSpPr>
        <p:spPr>
          <a:xfrm>
            <a:off x="1" y="2737247"/>
            <a:ext cx="9144000" cy="183300"/>
          </a:xfrm>
          <a:prstGeom prst="rect">
            <a:avLst/>
          </a:prstGeom>
          <a:solidFill>
            <a:schemeClr val="accent2">
              <a:alpha val="498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Georgia"/>
              <a:ea typeface="Georgia"/>
              <a:cs typeface="Georgia"/>
              <a:sym typeface="Georgia"/>
            </a:endParaRPr>
          </a:p>
        </p:txBody>
      </p:sp>
      <p:sp>
        <p:nvSpPr>
          <p:cNvPr id="183" name="Google Shape;183;p27"/>
          <p:cNvSpPr/>
          <p:nvPr/>
        </p:nvSpPr>
        <p:spPr>
          <a:xfrm>
            <a:off x="1" y="2756646"/>
            <a:ext cx="9144000" cy="1056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Georgia"/>
              <a:ea typeface="Georgia"/>
              <a:cs typeface="Georgia"/>
              <a:sym typeface="Georgia"/>
            </a:endParaRPr>
          </a:p>
        </p:txBody>
      </p:sp>
      <p:sp>
        <p:nvSpPr>
          <p:cNvPr id="184" name="Google Shape;184;p27"/>
          <p:cNvSpPr/>
          <p:nvPr/>
        </p:nvSpPr>
        <p:spPr>
          <a:xfrm rot="10800000" flipH="1">
            <a:off x="6414051" y="2732341"/>
            <a:ext cx="2730000" cy="1863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Georgia"/>
              <a:ea typeface="Georgia"/>
              <a:cs typeface="Georgia"/>
              <a:sym typeface="Georgia"/>
            </a:endParaRPr>
          </a:p>
        </p:txBody>
      </p:sp>
      <p:sp>
        <p:nvSpPr>
          <p:cNvPr id="185" name="Google Shape;185;p27"/>
          <p:cNvSpPr/>
          <p:nvPr/>
        </p:nvSpPr>
        <p:spPr>
          <a:xfrm>
            <a:off x="0" y="0"/>
            <a:ext cx="9144000" cy="2776200"/>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Georgia"/>
              <a:ea typeface="Georgia"/>
              <a:cs typeface="Georgia"/>
              <a:sym typeface="Georgia"/>
            </a:endParaRPr>
          </a:p>
        </p:txBody>
      </p:sp>
      <p:sp>
        <p:nvSpPr>
          <p:cNvPr id="186" name="Google Shape;186;p27"/>
          <p:cNvSpPr txBox="1">
            <a:spLocks noGrp="1"/>
          </p:cNvSpPr>
          <p:nvPr>
            <p:ph type="ctrTitle"/>
          </p:nvPr>
        </p:nvSpPr>
        <p:spPr>
          <a:xfrm>
            <a:off x="457200" y="1801416"/>
            <a:ext cx="8458200" cy="1102500"/>
          </a:xfrm>
          <a:prstGeom prst="rect">
            <a:avLst/>
          </a:prstGeom>
          <a:noFill/>
          <a:ln>
            <a:noFill/>
          </a:ln>
        </p:spPr>
        <p:txBody>
          <a:bodyPr spcFirstLastPara="1" wrap="square" lIns="68575" tIns="34275" rIns="68575" bIns="34275" anchor="b" anchorCtr="0"/>
          <a:lstStyle>
            <a:lvl1pPr marR="0" lvl="0" algn="l" rtl="0">
              <a:spcBef>
                <a:spcPts val="0"/>
              </a:spcBef>
              <a:spcAft>
                <a:spcPts val="0"/>
              </a:spcAft>
              <a:buClr>
                <a:schemeClr val="lt1"/>
              </a:buClr>
              <a:buSzPts val="3300"/>
              <a:buFont typeface="Trebuchet MS"/>
              <a:buNone/>
              <a:defRPr sz="3300" b="0" i="0" u="none" strike="noStrike" cap="none">
                <a:solidFill>
                  <a:schemeClr val="lt1"/>
                </a:solidFill>
                <a:latin typeface="Trebuchet MS"/>
                <a:ea typeface="Trebuchet MS"/>
                <a:cs typeface="Trebuchet MS"/>
                <a:sym typeface="Trebuchet M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87" name="Google Shape;187;p27"/>
          <p:cNvSpPr txBox="1">
            <a:spLocks noGrp="1"/>
          </p:cNvSpPr>
          <p:nvPr>
            <p:ph type="subTitle" idx="1"/>
          </p:nvPr>
        </p:nvSpPr>
        <p:spPr>
          <a:xfrm>
            <a:off x="457200" y="2924953"/>
            <a:ext cx="4953000" cy="1314600"/>
          </a:xfrm>
          <a:prstGeom prst="rect">
            <a:avLst/>
          </a:prstGeom>
          <a:noFill/>
          <a:ln>
            <a:noFill/>
          </a:ln>
        </p:spPr>
        <p:txBody>
          <a:bodyPr spcFirstLastPara="1" wrap="square" lIns="68575" tIns="34275" rIns="68575" bIns="34275" anchor="t" anchorCtr="0"/>
          <a:lstStyle>
            <a:lvl1pPr marR="0" lvl="0" algn="l" rtl="0">
              <a:spcBef>
                <a:spcPts val="200"/>
              </a:spcBef>
              <a:spcAft>
                <a:spcPts val="0"/>
              </a:spcAft>
              <a:buClr>
                <a:schemeClr val="accent3"/>
              </a:buClr>
              <a:buSzPts val="1800"/>
              <a:buFont typeface="Georgia"/>
              <a:buNone/>
              <a:defRPr sz="1800" b="0" i="0" u="none" strike="noStrike" cap="none">
                <a:solidFill>
                  <a:schemeClr val="dk2"/>
                </a:solidFill>
                <a:latin typeface="Georgia"/>
                <a:ea typeface="Georgia"/>
                <a:cs typeface="Georgia"/>
                <a:sym typeface="Georgia"/>
              </a:defRPr>
            </a:lvl1pPr>
            <a:lvl2pPr marR="0" lvl="1" algn="ctr" rtl="0">
              <a:spcBef>
                <a:spcPts val="200"/>
              </a:spcBef>
              <a:spcAft>
                <a:spcPts val="0"/>
              </a:spcAft>
              <a:buClr>
                <a:schemeClr val="accent2"/>
              </a:buClr>
              <a:buSzPts val="2000"/>
              <a:buFont typeface="Georgia"/>
              <a:buNone/>
              <a:defRPr sz="2000" b="0" i="0" u="none" strike="noStrike" cap="none">
                <a:solidFill>
                  <a:schemeClr val="accent2"/>
                </a:solidFill>
                <a:latin typeface="Georgia"/>
                <a:ea typeface="Georgia"/>
                <a:cs typeface="Georgia"/>
                <a:sym typeface="Georgia"/>
              </a:defRPr>
            </a:lvl2pPr>
            <a:lvl3pPr marR="0" lvl="2" algn="ctr" rtl="0">
              <a:spcBef>
                <a:spcPts val="200"/>
              </a:spcBef>
              <a:spcAft>
                <a:spcPts val="0"/>
              </a:spcAft>
              <a:buClr>
                <a:schemeClr val="accent1"/>
              </a:buClr>
              <a:buSzPts val="1800"/>
              <a:buFont typeface="Noto Sans Symbols"/>
              <a:buNone/>
              <a:defRPr sz="1800" b="0" i="0" u="none" strike="noStrike" cap="none">
                <a:solidFill>
                  <a:schemeClr val="accent1"/>
                </a:solidFill>
                <a:latin typeface="Georgia"/>
                <a:ea typeface="Georgia"/>
                <a:cs typeface="Georgia"/>
                <a:sym typeface="Georgia"/>
              </a:defRPr>
            </a:lvl3pPr>
            <a:lvl4pPr marR="0" lvl="3" algn="ctr" rtl="0">
              <a:spcBef>
                <a:spcPts val="200"/>
              </a:spcBef>
              <a:spcAft>
                <a:spcPts val="0"/>
              </a:spcAft>
              <a:buClr>
                <a:schemeClr val="accent1"/>
              </a:buClr>
              <a:buSzPts val="1700"/>
              <a:buFont typeface="Noto Sans Symbols"/>
              <a:buNone/>
              <a:defRPr sz="1700" b="0" i="0" u="none" strike="noStrike" cap="none">
                <a:solidFill>
                  <a:schemeClr val="accent1"/>
                </a:solidFill>
                <a:latin typeface="Georgia"/>
                <a:ea typeface="Georgia"/>
                <a:cs typeface="Georgia"/>
                <a:sym typeface="Georgia"/>
              </a:defRPr>
            </a:lvl4pPr>
            <a:lvl5pPr marR="0" lvl="4" algn="ctr" rtl="0">
              <a:spcBef>
                <a:spcPts val="200"/>
              </a:spcBef>
              <a:spcAft>
                <a:spcPts val="0"/>
              </a:spcAft>
              <a:buClr>
                <a:schemeClr val="accent3"/>
              </a:buClr>
              <a:buSzPts val="1500"/>
              <a:buFont typeface="Georgia"/>
              <a:buNone/>
              <a:defRPr sz="1500" b="0" i="0" u="none" strike="noStrike" cap="none">
                <a:solidFill>
                  <a:schemeClr val="accent3"/>
                </a:solidFill>
                <a:latin typeface="Georgia"/>
                <a:ea typeface="Georgia"/>
                <a:cs typeface="Georgia"/>
                <a:sym typeface="Georgia"/>
              </a:defRPr>
            </a:lvl5pPr>
            <a:lvl6pPr marR="0" lvl="5" algn="ctr" rtl="0">
              <a:spcBef>
                <a:spcPts val="200"/>
              </a:spcBef>
              <a:spcAft>
                <a:spcPts val="0"/>
              </a:spcAft>
              <a:buClr>
                <a:schemeClr val="accent3"/>
              </a:buClr>
              <a:buSzPts val="1400"/>
              <a:buFont typeface="Georgia"/>
              <a:buNone/>
              <a:defRPr sz="1400" b="0" i="0" u="none" strike="noStrike" cap="none">
                <a:solidFill>
                  <a:schemeClr val="accent3"/>
                </a:solidFill>
                <a:latin typeface="Georgia"/>
                <a:ea typeface="Georgia"/>
                <a:cs typeface="Georgia"/>
                <a:sym typeface="Georgia"/>
              </a:defRPr>
            </a:lvl6pPr>
            <a:lvl7pPr marR="0" lvl="6" algn="ctr" rtl="0">
              <a:spcBef>
                <a:spcPts val="200"/>
              </a:spcBef>
              <a:spcAft>
                <a:spcPts val="0"/>
              </a:spcAft>
              <a:buClr>
                <a:schemeClr val="accent3"/>
              </a:buClr>
              <a:buSzPts val="1200"/>
              <a:buFont typeface="Georgia"/>
              <a:buNone/>
              <a:defRPr sz="1200" b="0" i="0" u="none" strike="noStrike" cap="none">
                <a:solidFill>
                  <a:schemeClr val="accent3"/>
                </a:solidFill>
                <a:latin typeface="Georgia"/>
                <a:ea typeface="Georgia"/>
                <a:cs typeface="Georgia"/>
                <a:sym typeface="Georgia"/>
              </a:defRPr>
            </a:lvl7pPr>
            <a:lvl8pPr marR="0" lvl="7" algn="ctr" rtl="0">
              <a:spcBef>
                <a:spcPts val="200"/>
              </a:spcBef>
              <a:spcAft>
                <a:spcPts val="0"/>
              </a:spcAft>
              <a:buClr>
                <a:schemeClr val="accent3"/>
              </a:buClr>
              <a:buSzPts val="1100"/>
              <a:buFont typeface="Georgia"/>
              <a:buNone/>
              <a:defRPr sz="1100" b="0" i="0" u="none" strike="noStrike" cap="none">
                <a:solidFill>
                  <a:schemeClr val="accent3"/>
                </a:solidFill>
                <a:latin typeface="Georgia"/>
                <a:ea typeface="Georgia"/>
                <a:cs typeface="Georgia"/>
                <a:sym typeface="Georgia"/>
              </a:defRPr>
            </a:lvl8pPr>
            <a:lvl9pPr marR="0" lvl="8" algn="ctr" rtl="0">
              <a:spcBef>
                <a:spcPts val="200"/>
              </a:spcBef>
              <a:spcAft>
                <a:spcPts val="0"/>
              </a:spcAft>
              <a:buClr>
                <a:schemeClr val="accent3"/>
              </a:buClr>
              <a:buSzPts val="1100"/>
              <a:buFont typeface="Georgia"/>
              <a:buNone/>
              <a:defRPr sz="1100" b="0" i="0" u="none" strike="noStrike" cap="none">
                <a:solidFill>
                  <a:schemeClr val="accent3"/>
                </a:solidFill>
                <a:latin typeface="Georgia"/>
                <a:ea typeface="Georgia"/>
                <a:cs typeface="Georgia"/>
                <a:sym typeface="Georgia"/>
              </a:defRPr>
            </a:lvl9pPr>
          </a:lstStyle>
          <a:p>
            <a:endParaRPr/>
          </a:p>
        </p:txBody>
      </p:sp>
      <p:sp>
        <p:nvSpPr>
          <p:cNvPr id="188" name="Google Shape;188;p27"/>
          <p:cNvSpPr txBox="1">
            <a:spLocks noGrp="1"/>
          </p:cNvSpPr>
          <p:nvPr>
            <p:ph type="dt" idx="10"/>
          </p:nvPr>
        </p:nvSpPr>
        <p:spPr>
          <a:xfrm>
            <a:off x="6705600" y="3154680"/>
            <a:ext cx="960000" cy="342900"/>
          </a:xfrm>
          <a:prstGeom prst="rect">
            <a:avLst/>
          </a:prstGeom>
          <a:noFill/>
          <a:ln>
            <a:noFill/>
          </a:ln>
        </p:spPr>
        <p:txBody>
          <a:bodyPr spcFirstLastPara="1" wrap="square" lIns="68575" tIns="34275" rIns="68575" bIns="34275" anchor="t" anchorCtr="0"/>
          <a:lstStyle>
            <a:lvl1pPr marR="0" lvl="0" algn="l" rtl="0">
              <a:spcBef>
                <a:spcPts val="0"/>
              </a:spcBef>
              <a:spcAft>
                <a:spcPts val="0"/>
              </a:spcAft>
              <a:buSzPts val="1100"/>
              <a:buNone/>
              <a:defRPr sz="600" b="0" i="0" u="none" strike="noStrike" cap="none">
                <a:solidFill>
                  <a:schemeClr val="accent2"/>
                </a:solidFill>
                <a:latin typeface="Georgia"/>
                <a:ea typeface="Georgia"/>
                <a:cs typeface="Georgia"/>
                <a:sym typeface="Georgia"/>
              </a:defRPr>
            </a:lvl1pPr>
            <a:lvl2pPr marR="0" lvl="1"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9pPr>
          </a:lstStyle>
          <a:p>
            <a:endParaRPr/>
          </a:p>
        </p:txBody>
      </p:sp>
      <p:sp>
        <p:nvSpPr>
          <p:cNvPr id="189" name="Google Shape;189;p27"/>
          <p:cNvSpPr txBox="1">
            <a:spLocks noGrp="1"/>
          </p:cNvSpPr>
          <p:nvPr>
            <p:ph type="ftr" idx="11"/>
          </p:nvPr>
        </p:nvSpPr>
        <p:spPr>
          <a:xfrm>
            <a:off x="5410200" y="3153966"/>
            <a:ext cx="1295400" cy="342900"/>
          </a:xfrm>
          <a:prstGeom prst="rect">
            <a:avLst/>
          </a:prstGeom>
          <a:noFill/>
          <a:ln>
            <a:noFill/>
          </a:ln>
        </p:spPr>
        <p:txBody>
          <a:bodyPr spcFirstLastPara="1" wrap="square" lIns="68575" tIns="34275" rIns="68575" bIns="34275" anchor="t" anchorCtr="0"/>
          <a:lstStyle>
            <a:lvl1pPr marR="0" lvl="0" algn="r" rtl="0">
              <a:spcBef>
                <a:spcPts val="0"/>
              </a:spcBef>
              <a:spcAft>
                <a:spcPts val="0"/>
              </a:spcAft>
              <a:buSzPts val="1100"/>
              <a:buNone/>
              <a:defRPr sz="600" b="0" i="0" u="none" strike="noStrike" cap="none">
                <a:solidFill>
                  <a:schemeClr val="accent2"/>
                </a:solidFill>
                <a:latin typeface="Georgia"/>
                <a:ea typeface="Georgia"/>
                <a:cs typeface="Georgia"/>
                <a:sym typeface="Georgia"/>
              </a:defRPr>
            </a:lvl1pPr>
            <a:lvl2pPr marR="0" lvl="1"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9pPr>
          </a:lstStyle>
          <a:p>
            <a:endParaRPr/>
          </a:p>
        </p:txBody>
      </p:sp>
      <p:sp>
        <p:nvSpPr>
          <p:cNvPr id="190" name="Google Shape;190;p27"/>
          <p:cNvSpPr txBox="1">
            <a:spLocks noGrp="1"/>
          </p:cNvSpPr>
          <p:nvPr>
            <p:ph type="sldNum" idx="12"/>
          </p:nvPr>
        </p:nvSpPr>
        <p:spPr>
          <a:xfrm>
            <a:off x="8320088" y="852"/>
            <a:ext cx="747600" cy="274200"/>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1400" b="0" i="0" u="none" strike="noStrike" cap="none">
                <a:solidFill>
                  <a:schemeClr val="lt1"/>
                </a:solidFill>
                <a:latin typeface="Georgia"/>
                <a:ea typeface="Georgia"/>
                <a:cs typeface="Georgia"/>
                <a:sym typeface="Georgia"/>
              </a:defRPr>
            </a:lvl1pPr>
            <a:lvl2pPr marL="0" marR="0" lvl="1" indent="0" algn="r" rtl="0">
              <a:spcBef>
                <a:spcPts val="0"/>
              </a:spcBef>
              <a:buNone/>
              <a:defRPr sz="1400" b="0" i="0" u="none" strike="noStrike" cap="none">
                <a:solidFill>
                  <a:schemeClr val="lt1"/>
                </a:solidFill>
                <a:latin typeface="Georgia"/>
                <a:ea typeface="Georgia"/>
                <a:cs typeface="Georgia"/>
                <a:sym typeface="Georgia"/>
              </a:defRPr>
            </a:lvl2pPr>
            <a:lvl3pPr marL="0" marR="0" lvl="2" indent="0" algn="r" rtl="0">
              <a:spcBef>
                <a:spcPts val="0"/>
              </a:spcBef>
              <a:buNone/>
              <a:defRPr sz="1400" b="0" i="0" u="none" strike="noStrike" cap="none">
                <a:solidFill>
                  <a:schemeClr val="lt1"/>
                </a:solidFill>
                <a:latin typeface="Georgia"/>
                <a:ea typeface="Georgia"/>
                <a:cs typeface="Georgia"/>
                <a:sym typeface="Georgia"/>
              </a:defRPr>
            </a:lvl3pPr>
            <a:lvl4pPr marL="0" marR="0" lvl="3" indent="0" algn="r" rtl="0">
              <a:spcBef>
                <a:spcPts val="0"/>
              </a:spcBef>
              <a:buNone/>
              <a:defRPr sz="1400" b="0" i="0" u="none" strike="noStrike" cap="none">
                <a:solidFill>
                  <a:schemeClr val="lt1"/>
                </a:solidFill>
                <a:latin typeface="Georgia"/>
                <a:ea typeface="Georgia"/>
                <a:cs typeface="Georgia"/>
                <a:sym typeface="Georgia"/>
              </a:defRPr>
            </a:lvl4pPr>
            <a:lvl5pPr marL="0" marR="0" lvl="4" indent="0" algn="r" rtl="0">
              <a:spcBef>
                <a:spcPts val="0"/>
              </a:spcBef>
              <a:buNone/>
              <a:defRPr sz="1400" b="0" i="0" u="none" strike="noStrike" cap="none">
                <a:solidFill>
                  <a:schemeClr val="lt1"/>
                </a:solidFill>
                <a:latin typeface="Georgia"/>
                <a:ea typeface="Georgia"/>
                <a:cs typeface="Georgia"/>
                <a:sym typeface="Georgia"/>
              </a:defRPr>
            </a:lvl5pPr>
            <a:lvl6pPr marL="0" marR="0" lvl="5" indent="0" algn="r" rtl="0">
              <a:spcBef>
                <a:spcPts val="0"/>
              </a:spcBef>
              <a:buNone/>
              <a:defRPr sz="1400" b="0" i="0" u="none" strike="noStrike" cap="none">
                <a:solidFill>
                  <a:schemeClr val="lt1"/>
                </a:solidFill>
                <a:latin typeface="Georgia"/>
                <a:ea typeface="Georgia"/>
                <a:cs typeface="Georgia"/>
                <a:sym typeface="Georgia"/>
              </a:defRPr>
            </a:lvl6pPr>
            <a:lvl7pPr marL="0" marR="0" lvl="6" indent="0" algn="r" rtl="0">
              <a:spcBef>
                <a:spcPts val="0"/>
              </a:spcBef>
              <a:buNone/>
              <a:defRPr sz="1400" b="0" i="0" u="none" strike="noStrike" cap="none">
                <a:solidFill>
                  <a:schemeClr val="lt1"/>
                </a:solidFill>
                <a:latin typeface="Georgia"/>
                <a:ea typeface="Georgia"/>
                <a:cs typeface="Georgia"/>
                <a:sym typeface="Georgia"/>
              </a:defRPr>
            </a:lvl7pPr>
            <a:lvl8pPr marL="0" marR="0" lvl="7" indent="0" algn="r" rtl="0">
              <a:spcBef>
                <a:spcPts val="0"/>
              </a:spcBef>
              <a:buNone/>
              <a:defRPr sz="1400" b="0" i="0" u="none" strike="noStrike" cap="none">
                <a:solidFill>
                  <a:schemeClr val="lt1"/>
                </a:solidFill>
                <a:latin typeface="Georgia"/>
                <a:ea typeface="Georgia"/>
                <a:cs typeface="Georgia"/>
                <a:sym typeface="Georgia"/>
              </a:defRPr>
            </a:lvl8pPr>
            <a:lvl9pPr marL="0" marR="0" lvl="8" indent="0" algn="r" rtl="0">
              <a:spcBef>
                <a:spcPts val="0"/>
              </a:spcBef>
              <a:buNone/>
              <a:defRPr sz="1400" b="0" i="0" u="none" strike="noStrike" cap="none">
                <a:solidFill>
                  <a:schemeClr val="lt1"/>
                </a:solidFill>
                <a:latin typeface="Georgia"/>
                <a:ea typeface="Georgia"/>
                <a:cs typeface="Georgia"/>
                <a:sym typeface="Georgia"/>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1"/>
        <p:cNvGrpSpPr/>
        <p:nvPr/>
      </p:nvGrpSpPr>
      <p:grpSpPr>
        <a:xfrm>
          <a:off x="0" y="0"/>
          <a:ext cx="0" cy="0"/>
          <a:chOff x="0" y="0"/>
          <a:chExt cx="0" cy="0"/>
        </a:xfrm>
      </p:grpSpPr>
      <p:sp>
        <p:nvSpPr>
          <p:cNvPr id="192" name="Google Shape;192;p28"/>
          <p:cNvSpPr/>
          <p:nvPr/>
        </p:nvSpPr>
        <p:spPr>
          <a:xfrm>
            <a:off x="-75" y="5045700"/>
            <a:ext cx="9144000" cy="97800"/>
          </a:xfrm>
          <a:prstGeom prst="rect">
            <a:avLst/>
          </a:prstGeom>
          <a:solidFill>
            <a:schemeClr val="accent3"/>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400"/>
              <a:buFont typeface="Georgia"/>
              <a:buNone/>
            </a:pPr>
            <a:endParaRPr sz="1400" b="0" i="0" u="none" strike="noStrike" cap="none">
              <a:solidFill>
                <a:schemeClr val="dk1"/>
              </a:solidFill>
              <a:latin typeface="Georgia"/>
              <a:ea typeface="Georgia"/>
              <a:cs typeface="Georgia"/>
              <a:sym typeface="Georgia"/>
            </a:endParaRPr>
          </a:p>
        </p:txBody>
      </p:sp>
      <p:sp>
        <p:nvSpPr>
          <p:cNvPr id="193" name="Google Shape;193;p28"/>
          <p:cNvSpPr txBox="1">
            <a:spLocks noGrp="1"/>
          </p:cNvSpPr>
          <p:nvPr>
            <p:ph type="title"/>
          </p:nvPr>
        </p:nvSpPr>
        <p:spPr>
          <a:xfrm>
            <a:off x="311700" y="445025"/>
            <a:ext cx="8520600" cy="707400"/>
          </a:xfrm>
          <a:prstGeom prst="rect">
            <a:avLst/>
          </a:prstGeom>
          <a:noFill/>
          <a:ln>
            <a:noFill/>
          </a:ln>
        </p:spPr>
        <p:txBody>
          <a:bodyPr spcFirstLastPara="1" wrap="square" lIns="68575" tIns="68575" rIns="68575" bIns="68575" anchor="t" anchorCtr="0"/>
          <a:lstStyle>
            <a:lvl1pPr marR="0" lvl="0" algn="l" rtl="0">
              <a:spcBef>
                <a:spcPts val="0"/>
              </a:spcBef>
              <a:spcAft>
                <a:spcPts val="0"/>
              </a:spcAft>
              <a:buClr>
                <a:schemeClr val="dk2"/>
              </a:buClr>
              <a:buSzPts val="3000"/>
              <a:buFont typeface="Trebuchet MS"/>
              <a:buNone/>
              <a:defRPr sz="3000" b="0" i="0" u="none" strike="noStrike" cap="none">
                <a:solidFill>
                  <a:schemeClr val="dk2"/>
                </a:solidFill>
                <a:latin typeface="Trebuchet MS"/>
                <a:ea typeface="Trebuchet MS"/>
                <a:cs typeface="Trebuchet MS"/>
                <a:sym typeface="Trebuchet M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94" name="Google Shape;194;p28"/>
          <p:cNvSpPr txBox="1">
            <a:spLocks noGrp="1"/>
          </p:cNvSpPr>
          <p:nvPr>
            <p:ph type="body" idx="1"/>
          </p:nvPr>
        </p:nvSpPr>
        <p:spPr>
          <a:xfrm>
            <a:off x="311700" y="1266324"/>
            <a:ext cx="8520600" cy="3302400"/>
          </a:xfrm>
          <a:prstGeom prst="rect">
            <a:avLst/>
          </a:prstGeom>
          <a:noFill/>
          <a:ln>
            <a:noFill/>
          </a:ln>
        </p:spPr>
        <p:txBody>
          <a:bodyPr spcFirstLastPara="1" wrap="square" lIns="68575" tIns="68575" rIns="68575" bIns="68575" anchor="t" anchorCtr="0"/>
          <a:lstStyle>
            <a:lvl1pPr marL="457200" marR="0" lvl="0" indent="-342900" algn="l" rtl="0">
              <a:spcBef>
                <a:spcPts val="0"/>
              </a:spcBef>
              <a:spcAft>
                <a:spcPts val="0"/>
              </a:spcAft>
              <a:buClr>
                <a:schemeClr val="accent3"/>
              </a:buClr>
              <a:buSzPts val="1800"/>
              <a:buFont typeface="Georgia"/>
              <a:buChar char="•"/>
              <a:defRPr sz="1800" b="0" i="0" u="none" strike="noStrike" cap="none">
                <a:solidFill>
                  <a:schemeClr val="dk1"/>
                </a:solidFill>
                <a:latin typeface="Georgia"/>
                <a:ea typeface="Georgia"/>
                <a:cs typeface="Georgia"/>
                <a:sym typeface="Georgia"/>
              </a:defRPr>
            </a:lvl1pPr>
            <a:lvl2pPr marL="914400" marR="0" lvl="1" indent="-317500" algn="l" rtl="0">
              <a:spcBef>
                <a:spcPts val="0"/>
              </a:spcBef>
              <a:spcAft>
                <a:spcPts val="0"/>
              </a:spcAft>
              <a:buClr>
                <a:schemeClr val="accent2"/>
              </a:buClr>
              <a:buSzPts val="1400"/>
              <a:buFont typeface="Georgia"/>
              <a:buChar char="▫"/>
              <a:defRPr sz="1400" b="0" i="0" u="none" strike="noStrike" cap="none">
                <a:solidFill>
                  <a:schemeClr val="accent2"/>
                </a:solidFill>
                <a:latin typeface="Georgia"/>
                <a:ea typeface="Georgia"/>
                <a:cs typeface="Georgia"/>
                <a:sym typeface="Georgia"/>
              </a:defRPr>
            </a:lvl2pPr>
            <a:lvl3pPr marL="1371600" marR="0" lvl="2" indent="-342900" algn="l" rtl="0">
              <a:spcBef>
                <a:spcPts val="0"/>
              </a:spcBef>
              <a:spcAft>
                <a:spcPts val="0"/>
              </a:spcAft>
              <a:buClr>
                <a:schemeClr val="accent1"/>
              </a:buClr>
              <a:buSzPts val="1800"/>
              <a:buFont typeface="Noto Sans Symbols"/>
              <a:buChar char="⚫"/>
              <a:defRPr sz="1800" b="0" i="0" u="none" strike="noStrike" cap="none">
                <a:solidFill>
                  <a:schemeClr val="accent1"/>
                </a:solidFill>
                <a:latin typeface="Georgia"/>
                <a:ea typeface="Georgia"/>
                <a:cs typeface="Georgia"/>
                <a:sym typeface="Georgia"/>
              </a:defRPr>
            </a:lvl3pPr>
            <a:lvl4pPr marL="1828800" marR="0" lvl="3" indent="-336550" algn="l" rtl="0">
              <a:spcBef>
                <a:spcPts val="0"/>
              </a:spcBef>
              <a:spcAft>
                <a:spcPts val="0"/>
              </a:spcAft>
              <a:buClr>
                <a:schemeClr val="accent1"/>
              </a:buClr>
              <a:buSzPts val="1700"/>
              <a:buFont typeface="Noto Sans Symbols"/>
              <a:buChar char="⚫"/>
              <a:defRPr sz="1700" b="0" i="0" u="none" strike="noStrike" cap="none">
                <a:solidFill>
                  <a:schemeClr val="accent1"/>
                </a:solidFill>
                <a:latin typeface="Georgia"/>
                <a:ea typeface="Georgia"/>
                <a:cs typeface="Georgia"/>
                <a:sym typeface="Georgia"/>
              </a:defRPr>
            </a:lvl4pPr>
            <a:lvl5pPr marL="2286000" marR="0" lvl="4" indent="-323850" algn="l" rtl="0">
              <a:spcBef>
                <a:spcPts val="0"/>
              </a:spcBef>
              <a:spcAft>
                <a:spcPts val="0"/>
              </a:spcAft>
              <a:buClr>
                <a:schemeClr val="accent3"/>
              </a:buClr>
              <a:buSzPts val="1500"/>
              <a:buFont typeface="Georgia"/>
              <a:buChar char="▫"/>
              <a:defRPr sz="1500" b="0" i="0" u="none" strike="noStrike" cap="none">
                <a:solidFill>
                  <a:schemeClr val="accent3"/>
                </a:solidFill>
                <a:latin typeface="Georgia"/>
                <a:ea typeface="Georgia"/>
                <a:cs typeface="Georgia"/>
                <a:sym typeface="Georgia"/>
              </a:defRPr>
            </a:lvl5pPr>
            <a:lvl6pPr marL="2743200" marR="0" lvl="5" indent="-317500" algn="l" rtl="0">
              <a:spcBef>
                <a:spcPts val="0"/>
              </a:spcBef>
              <a:spcAft>
                <a:spcPts val="0"/>
              </a:spcAft>
              <a:buClr>
                <a:schemeClr val="accent3"/>
              </a:buClr>
              <a:buSzPts val="1400"/>
              <a:buFont typeface="Georgia"/>
              <a:buChar char="▫"/>
              <a:defRPr sz="1400" b="0" i="0" u="none" strike="noStrike" cap="none">
                <a:solidFill>
                  <a:schemeClr val="accent3"/>
                </a:solidFill>
                <a:latin typeface="Georgia"/>
                <a:ea typeface="Georgia"/>
                <a:cs typeface="Georgia"/>
                <a:sym typeface="Georgia"/>
              </a:defRPr>
            </a:lvl6pPr>
            <a:lvl7pPr marL="3200400" marR="0" lvl="6" indent="-304800" algn="l" rtl="0">
              <a:spcBef>
                <a:spcPts val="0"/>
              </a:spcBef>
              <a:spcAft>
                <a:spcPts val="0"/>
              </a:spcAft>
              <a:buClr>
                <a:schemeClr val="accent3"/>
              </a:buClr>
              <a:buSzPts val="1200"/>
              <a:buFont typeface="Georgia"/>
              <a:buChar char="▫"/>
              <a:defRPr sz="1200" b="0" i="0" u="none" strike="noStrike" cap="none">
                <a:solidFill>
                  <a:schemeClr val="accent3"/>
                </a:solidFill>
                <a:latin typeface="Georgia"/>
                <a:ea typeface="Georgia"/>
                <a:cs typeface="Georgia"/>
                <a:sym typeface="Georgia"/>
              </a:defRPr>
            </a:lvl7pPr>
            <a:lvl8pPr marL="3657600" marR="0" lvl="7" indent="-298450" algn="l" rtl="0">
              <a:spcBef>
                <a:spcPts val="0"/>
              </a:spcBef>
              <a:spcAft>
                <a:spcPts val="0"/>
              </a:spcAft>
              <a:buClr>
                <a:schemeClr val="accent3"/>
              </a:buClr>
              <a:buSzPts val="1100"/>
              <a:buFont typeface="Georgia"/>
              <a:buChar char="◦"/>
              <a:defRPr sz="1100" b="0" i="0" u="none" strike="noStrike" cap="none">
                <a:solidFill>
                  <a:schemeClr val="accent3"/>
                </a:solidFill>
                <a:latin typeface="Georgia"/>
                <a:ea typeface="Georgia"/>
                <a:cs typeface="Georgia"/>
                <a:sym typeface="Georgia"/>
              </a:defRPr>
            </a:lvl8pPr>
            <a:lvl9pPr marL="4114800" marR="0" lvl="8" indent="-298450" algn="l" rtl="0">
              <a:spcBef>
                <a:spcPts val="0"/>
              </a:spcBef>
              <a:spcAft>
                <a:spcPts val="0"/>
              </a:spcAft>
              <a:buClr>
                <a:schemeClr val="accent3"/>
              </a:buClr>
              <a:buSzPts val="1100"/>
              <a:buFont typeface="Georgia"/>
              <a:buChar char="◦"/>
              <a:defRPr sz="1100" b="0" i="0" u="none" strike="noStrike" cap="none">
                <a:solidFill>
                  <a:schemeClr val="accent3"/>
                </a:solidFill>
                <a:latin typeface="Georgia"/>
                <a:ea typeface="Georgia"/>
                <a:cs typeface="Georgia"/>
                <a:sym typeface="Georgia"/>
              </a:defRPr>
            </a:lvl9pPr>
          </a:lstStyle>
          <a:p>
            <a:endParaRPr/>
          </a:p>
        </p:txBody>
      </p:sp>
      <p:sp>
        <p:nvSpPr>
          <p:cNvPr id="195" name="Google Shape;195;p28"/>
          <p:cNvSpPr txBox="1">
            <a:spLocks noGrp="1"/>
          </p:cNvSpPr>
          <p:nvPr>
            <p:ph type="sldNum" idx="12"/>
          </p:nvPr>
        </p:nvSpPr>
        <p:spPr>
          <a:xfrm>
            <a:off x="8472457" y="4663216"/>
            <a:ext cx="548700" cy="393600"/>
          </a:xfrm>
          <a:prstGeom prst="rect">
            <a:avLst/>
          </a:prstGeom>
          <a:noFill/>
          <a:ln>
            <a:noFill/>
          </a:ln>
        </p:spPr>
        <p:txBody>
          <a:bodyPr spcFirstLastPara="1" wrap="square" lIns="68575" tIns="68575" rIns="68575" bIns="68575" anchor="ctr" anchorCtr="0">
            <a:noAutofit/>
          </a:bodyPr>
          <a:lstStyle>
            <a:lvl1pPr marL="0" marR="0" lvl="0" indent="0" algn="r" rtl="0">
              <a:spcBef>
                <a:spcPts val="0"/>
              </a:spcBef>
              <a:buNone/>
              <a:defRPr sz="1400" b="0" i="0" u="none" strike="noStrike" cap="none">
                <a:solidFill>
                  <a:srgbClr val="FFFFFF"/>
                </a:solidFill>
                <a:latin typeface="Georgia"/>
                <a:ea typeface="Georgia"/>
                <a:cs typeface="Georgia"/>
                <a:sym typeface="Georgia"/>
              </a:defRPr>
            </a:lvl1pPr>
            <a:lvl2pPr marL="0" marR="0" lvl="1" indent="0" algn="r" rtl="0">
              <a:spcBef>
                <a:spcPts val="0"/>
              </a:spcBef>
              <a:buNone/>
              <a:defRPr sz="1400" b="0" i="0" u="none" strike="noStrike" cap="none">
                <a:solidFill>
                  <a:srgbClr val="FFFFFF"/>
                </a:solidFill>
                <a:latin typeface="Georgia"/>
                <a:ea typeface="Georgia"/>
                <a:cs typeface="Georgia"/>
                <a:sym typeface="Georgia"/>
              </a:defRPr>
            </a:lvl2pPr>
            <a:lvl3pPr marL="0" marR="0" lvl="2" indent="0" algn="r" rtl="0">
              <a:spcBef>
                <a:spcPts val="0"/>
              </a:spcBef>
              <a:buNone/>
              <a:defRPr sz="1400" b="0" i="0" u="none" strike="noStrike" cap="none">
                <a:solidFill>
                  <a:srgbClr val="FFFFFF"/>
                </a:solidFill>
                <a:latin typeface="Georgia"/>
                <a:ea typeface="Georgia"/>
                <a:cs typeface="Georgia"/>
                <a:sym typeface="Georgia"/>
              </a:defRPr>
            </a:lvl3pPr>
            <a:lvl4pPr marL="0" marR="0" lvl="3" indent="0" algn="r" rtl="0">
              <a:spcBef>
                <a:spcPts val="0"/>
              </a:spcBef>
              <a:buNone/>
              <a:defRPr sz="1400" b="0" i="0" u="none" strike="noStrike" cap="none">
                <a:solidFill>
                  <a:srgbClr val="FFFFFF"/>
                </a:solidFill>
                <a:latin typeface="Georgia"/>
                <a:ea typeface="Georgia"/>
                <a:cs typeface="Georgia"/>
                <a:sym typeface="Georgia"/>
              </a:defRPr>
            </a:lvl4pPr>
            <a:lvl5pPr marL="0" marR="0" lvl="4" indent="0" algn="r" rtl="0">
              <a:spcBef>
                <a:spcPts val="0"/>
              </a:spcBef>
              <a:buNone/>
              <a:defRPr sz="1400" b="0" i="0" u="none" strike="noStrike" cap="none">
                <a:solidFill>
                  <a:srgbClr val="FFFFFF"/>
                </a:solidFill>
                <a:latin typeface="Georgia"/>
                <a:ea typeface="Georgia"/>
                <a:cs typeface="Georgia"/>
                <a:sym typeface="Georgia"/>
              </a:defRPr>
            </a:lvl5pPr>
            <a:lvl6pPr marL="0" marR="0" lvl="5" indent="0" algn="r" rtl="0">
              <a:spcBef>
                <a:spcPts val="0"/>
              </a:spcBef>
              <a:buNone/>
              <a:defRPr sz="1400" b="0" i="0" u="none" strike="noStrike" cap="none">
                <a:solidFill>
                  <a:srgbClr val="FFFFFF"/>
                </a:solidFill>
                <a:latin typeface="Georgia"/>
                <a:ea typeface="Georgia"/>
                <a:cs typeface="Georgia"/>
                <a:sym typeface="Georgia"/>
              </a:defRPr>
            </a:lvl6pPr>
            <a:lvl7pPr marL="0" marR="0" lvl="6" indent="0" algn="r" rtl="0">
              <a:spcBef>
                <a:spcPts val="0"/>
              </a:spcBef>
              <a:buNone/>
              <a:defRPr sz="1400" b="0" i="0" u="none" strike="noStrike" cap="none">
                <a:solidFill>
                  <a:srgbClr val="FFFFFF"/>
                </a:solidFill>
                <a:latin typeface="Georgia"/>
                <a:ea typeface="Georgia"/>
                <a:cs typeface="Georgia"/>
                <a:sym typeface="Georgia"/>
              </a:defRPr>
            </a:lvl7pPr>
            <a:lvl8pPr marL="0" marR="0" lvl="7" indent="0" algn="r" rtl="0">
              <a:spcBef>
                <a:spcPts val="0"/>
              </a:spcBef>
              <a:buNone/>
              <a:defRPr sz="1400" b="0" i="0" u="none" strike="noStrike" cap="none">
                <a:solidFill>
                  <a:srgbClr val="FFFFFF"/>
                </a:solidFill>
                <a:latin typeface="Georgia"/>
                <a:ea typeface="Georgia"/>
                <a:cs typeface="Georgia"/>
                <a:sym typeface="Georgia"/>
              </a:defRPr>
            </a:lvl8pPr>
            <a:lvl9pPr marL="0" marR="0" lvl="8" indent="0" algn="r" rtl="0">
              <a:spcBef>
                <a:spcPts val="0"/>
              </a:spcBef>
              <a:buNone/>
              <a:defRPr sz="1400" b="0" i="0" u="none" strike="noStrike" cap="none">
                <a:solidFill>
                  <a:srgbClr val="FFFFFF"/>
                </a:solidFill>
                <a:latin typeface="Georgia"/>
                <a:ea typeface="Georgia"/>
                <a:cs typeface="Georgia"/>
                <a:sym typeface="Georgia"/>
              </a:defRPr>
            </a:lvl9pPr>
          </a:lstStyle>
          <a:p>
            <a:pPr marL="0" lvl="0" indent="0">
              <a:spcBef>
                <a:spcPts val="0"/>
              </a:spcBef>
              <a:spcAft>
                <a:spcPts val="0"/>
              </a:spcAft>
              <a:buNone/>
            </a:pPr>
            <a:fld id="{00000000-1234-1234-1234-123412341234}" type="slidenum">
              <a:rPr lang="en"/>
              <a:t>‹#›</a:t>
            </a:fld>
            <a:endParaRPr/>
          </a:p>
        </p:txBody>
      </p:sp>
      <p:sp>
        <p:nvSpPr>
          <p:cNvPr id="196" name="Google Shape;196;p28"/>
          <p:cNvSpPr txBox="1">
            <a:spLocks noGrp="1"/>
          </p:cNvSpPr>
          <p:nvPr>
            <p:ph type="ftr" idx="11"/>
          </p:nvPr>
        </p:nvSpPr>
        <p:spPr>
          <a:xfrm>
            <a:off x="311700" y="4723600"/>
            <a:ext cx="8520600" cy="2730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900" b="1" i="0" u="none" strike="noStrike" cap="none">
                <a:solidFill>
                  <a:srgbClr val="A5A5A5"/>
                </a:solidFill>
                <a:latin typeface="Times New Roman"/>
                <a:ea typeface="Times New Roman"/>
                <a:cs typeface="Times New Roman"/>
                <a:sym typeface="Times New Roman"/>
              </a:defRPr>
            </a:lvl1pPr>
            <a:lvl2pPr marR="0" lvl="1"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標題及物件" type="obj">
  <p:cSld name="OBJECT">
    <p:spTree>
      <p:nvGrpSpPr>
        <p:cNvPr id="1" name="Shape 197"/>
        <p:cNvGrpSpPr/>
        <p:nvPr/>
      </p:nvGrpSpPr>
      <p:grpSpPr>
        <a:xfrm>
          <a:off x="0" y="0"/>
          <a:ext cx="0" cy="0"/>
          <a:chOff x="0" y="0"/>
          <a:chExt cx="0" cy="0"/>
        </a:xfrm>
      </p:grpSpPr>
      <p:sp>
        <p:nvSpPr>
          <p:cNvPr id="198" name="Google Shape;198;p29"/>
          <p:cNvSpPr txBox="1">
            <a:spLocks noGrp="1"/>
          </p:cNvSpPr>
          <p:nvPr>
            <p:ph type="title"/>
          </p:nvPr>
        </p:nvSpPr>
        <p:spPr>
          <a:xfrm>
            <a:off x="457200" y="857250"/>
            <a:ext cx="8229600" cy="8001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Clr>
                <a:schemeClr val="dk2"/>
              </a:buClr>
              <a:buSzPts val="3000"/>
              <a:buFont typeface="Trebuchet MS"/>
              <a:buNone/>
              <a:defRPr sz="3000" b="0" i="0" u="none" strike="noStrike" cap="none">
                <a:solidFill>
                  <a:schemeClr val="dk2"/>
                </a:solidFill>
                <a:latin typeface="Trebuchet MS"/>
                <a:ea typeface="Trebuchet MS"/>
                <a:cs typeface="Trebuchet MS"/>
                <a:sym typeface="Trebuchet M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99" name="Google Shape;199;p29"/>
          <p:cNvSpPr txBox="1">
            <a:spLocks noGrp="1"/>
          </p:cNvSpPr>
          <p:nvPr>
            <p:ph type="body" idx="1"/>
          </p:nvPr>
        </p:nvSpPr>
        <p:spPr>
          <a:xfrm>
            <a:off x="457200" y="1687068"/>
            <a:ext cx="8229600" cy="3243900"/>
          </a:xfrm>
          <a:prstGeom prst="rect">
            <a:avLst/>
          </a:prstGeom>
          <a:noFill/>
          <a:ln>
            <a:noFill/>
          </a:ln>
        </p:spPr>
        <p:txBody>
          <a:bodyPr spcFirstLastPara="1" wrap="square" lIns="68575" tIns="34275" rIns="68575" bIns="34275" anchor="t" anchorCtr="0"/>
          <a:lstStyle>
            <a:lvl1pPr marL="457200" marR="0" lvl="0" indent="-361950" algn="l" rtl="0">
              <a:spcBef>
                <a:spcPts val="200"/>
              </a:spcBef>
              <a:spcAft>
                <a:spcPts val="0"/>
              </a:spcAft>
              <a:buClr>
                <a:schemeClr val="accent3"/>
              </a:buClr>
              <a:buSzPts val="2100"/>
              <a:buFont typeface="Georgia"/>
              <a:buChar char="•"/>
              <a:defRPr sz="2100" b="0" i="0" u="none" strike="noStrike" cap="none">
                <a:solidFill>
                  <a:schemeClr val="dk1"/>
                </a:solidFill>
                <a:latin typeface="Georgia"/>
                <a:ea typeface="Georgia"/>
                <a:cs typeface="Georgia"/>
                <a:sym typeface="Georgia"/>
              </a:defRPr>
            </a:lvl1pPr>
            <a:lvl2pPr marL="914400" marR="0" lvl="1" indent="-355600" algn="l" rtl="0">
              <a:spcBef>
                <a:spcPts val="200"/>
              </a:spcBef>
              <a:spcAft>
                <a:spcPts val="0"/>
              </a:spcAft>
              <a:buClr>
                <a:schemeClr val="accent2"/>
              </a:buClr>
              <a:buSzPts val="2000"/>
              <a:buFont typeface="Georgia"/>
              <a:buChar char="▫"/>
              <a:defRPr sz="2000" b="0" i="0" u="none" strike="noStrike" cap="none">
                <a:solidFill>
                  <a:schemeClr val="accent2"/>
                </a:solidFill>
                <a:latin typeface="Georgia"/>
                <a:ea typeface="Georgia"/>
                <a:cs typeface="Georgia"/>
                <a:sym typeface="Georgia"/>
              </a:defRPr>
            </a:lvl2pPr>
            <a:lvl3pPr marL="1371600" marR="0" lvl="2" indent="-342900" algn="l" rtl="0">
              <a:spcBef>
                <a:spcPts val="200"/>
              </a:spcBef>
              <a:spcAft>
                <a:spcPts val="0"/>
              </a:spcAft>
              <a:buClr>
                <a:schemeClr val="accent1"/>
              </a:buClr>
              <a:buSzPts val="1800"/>
              <a:buFont typeface="Noto Sans Symbols"/>
              <a:buChar char="⚫"/>
              <a:defRPr sz="1800" b="0" i="0" u="none" strike="noStrike" cap="none">
                <a:solidFill>
                  <a:schemeClr val="accent1"/>
                </a:solidFill>
                <a:latin typeface="Georgia"/>
                <a:ea typeface="Georgia"/>
                <a:cs typeface="Georgia"/>
                <a:sym typeface="Georgia"/>
              </a:defRPr>
            </a:lvl3pPr>
            <a:lvl4pPr marL="1828800" marR="0" lvl="3" indent="-336550" algn="l" rtl="0">
              <a:spcBef>
                <a:spcPts val="200"/>
              </a:spcBef>
              <a:spcAft>
                <a:spcPts val="0"/>
              </a:spcAft>
              <a:buClr>
                <a:schemeClr val="accent1"/>
              </a:buClr>
              <a:buSzPts val="1700"/>
              <a:buFont typeface="Noto Sans Symbols"/>
              <a:buChar char="⚫"/>
              <a:defRPr sz="1700" b="0" i="0" u="none" strike="noStrike" cap="none">
                <a:solidFill>
                  <a:schemeClr val="accent1"/>
                </a:solidFill>
                <a:latin typeface="Georgia"/>
                <a:ea typeface="Georgia"/>
                <a:cs typeface="Georgia"/>
                <a:sym typeface="Georgia"/>
              </a:defRPr>
            </a:lvl4pPr>
            <a:lvl5pPr marL="2286000" marR="0" lvl="4" indent="-323850" algn="l" rtl="0">
              <a:spcBef>
                <a:spcPts val="200"/>
              </a:spcBef>
              <a:spcAft>
                <a:spcPts val="0"/>
              </a:spcAft>
              <a:buClr>
                <a:schemeClr val="accent3"/>
              </a:buClr>
              <a:buSzPts val="1500"/>
              <a:buFont typeface="Georgia"/>
              <a:buChar char="▫"/>
              <a:defRPr sz="1500" b="0" i="0" u="none" strike="noStrike" cap="none">
                <a:solidFill>
                  <a:schemeClr val="accent3"/>
                </a:solidFill>
                <a:latin typeface="Georgia"/>
                <a:ea typeface="Georgia"/>
                <a:cs typeface="Georgia"/>
                <a:sym typeface="Georgia"/>
              </a:defRPr>
            </a:lvl5pPr>
            <a:lvl6pPr marL="2743200" marR="0" lvl="5" indent="-317500" algn="l" rtl="0">
              <a:spcBef>
                <a:spcPts val="200"/>
              </a:spcBef>
              <a:spcAft>
                <a:spcPts val="0"/>
              </a:spcAft>
              <a:buClr>
                <a:schemeClr val="accent3"/>
              </a:buClr>
              <a:buSzPts val="1400"/>
              <a:buFont typeface="Georgia"/>
              <a:buChar char="▫"/>
              <a:defRPr sz="1400" b="0" i="0" u="none" strike="noStrike" cap="none">
                <a:solidFill>
                  <a:schemeClr val="accent3"/>
                </a:solidFill>
                <a:latin typeface="Georgia"/>
                <a:ea typeface="Georgia"/>
                <a:cs typeface="Georgia"/>
                <a:sym typeface="Georgia"/>
              </a:defRPr>
            </a:lvl6pPr>
            <a:lvl7pPr marL="3200400" marR="0" lvl="6" indent="-304800" algn="l" rtl="0">
              <a:spcBef>
                <a:spcPts val="200"/>
              </a:spcBef>
              <a:spcAft>
                <a:spcPts val="0"/>
              </a:spcAft>
              <a:buClr>
                <a:schemeClr val="accent3"/>
              </a:buClr>
              <a:buSzPts val="1200"/>
              <a:buFont typeface="Georgia"/>
              <a:buChar char="▫"/>
              <a:defRPr sz="1200" b="0" i="0" u="none" strike="noStrike" cap="none">
                <a:solidFill>
                  <a:schemeClr val="accent3"/>
                </a:solidFill>
                <a:latin typeface="Georgia"/>
                <a:ea typeface="Georgia"/>
                <a:cs typeface="Georgia"/>
                <a:sym typeface="Georgia"/>
              </a:defRPr>
            </a:lvl7pPr>
            <a:lvl8pPr marL="3657600" marR="0" lvl="7" indent="-298450" algn="l" rtl="0">
              <a:spcBef>
                <a:spcPts val="200"/>
              </a:spcBef>
              <a:spcAft>
                <a:spcPts val="0"/>
              </a:spcAft>
              <a:buClr>
                <a:schemeClr val="accent3"/>
              </a:buClr>
              <a:buSzPts val="1100"/>
              <a:buFont typeface="Georgia"/>
              <a:buChar char="◦"/>
              <a:defRPr sz="1100" b="0" i="0" u="none" strike="noStrike" cap="none">
                <a:solidFill>
                  <a:schemeClr val="accent3"/>
                </a:solidFill>
                <a:latin typeface="Georgia"/>
                <a:ea typeface="Georgia"/>
                <a:cs typeface="Georgia"/>
                <a:sym typeface="Georgia"/>
              </a:defRPr>
            </a:lvl8pPr>
            <a:lvl9pPr marL="4114800" marR="0" lvl="8" indent="-298450" algn="l" rtl="0">
              <a:spcBef>
                <a:spcPts val="200"/>
              </a:spcBef>
              <a:spcAft>
                <a:spcPts val="0"/>
              </a:spcAft>
              <a:buClr>
                <a:schemeClr val="accent3"/>
              </a:buClr>
              <a:buSzPts val="1100"/>
              <a:buFont typeface="Georgia"/>
              <a:buChar char="◦"/>
              <a:defRPr sz="1100" b="0" i="0" u="none" strike="noStrike" cap="none">
                <a:solidFill>
                  <a:schemeClr val="accent3"/>
                </a:solidFill>
                <a:latin typeface="Georgia"/>
                <a:ea typeface="Georgia"/>
                <a:cs typeface="Georgia"/>
                <a:sym typeface="Georgia"/>
              </a:defRPr>
            </a:lvl9pPr>
          </a:lstStyle>
          <a:p>
            <a:endParaRPr/>
          </a:p>
        </p:txBody>
      </p:sp>
      <p:sp>
        <p:nvSpPr>
          <p:cNvPr id="200" name="Google Shape;200;p29"/>
          <p:cNvSpPr txBox="1">
            <a:spLocks noGrp="1"/>
          </p:cNvSpPr>
          <p:nvPr>
            <p:ph type="dt" idx="10"/>
          </p:nvPr>
        </p:nvSpPr>
        <p:spPr>
          <a:xfrm>
            <a:off x="6586536" y="459486"/>
            <a:ext cx="957300" cy="342900"/>
          </a:xfrm>
          <a:prstGeom prst="rect">
            <a:avLst/>
          </a:prstGeom>
          <a:noFill/>
          <a:ln>
            <a:noFill/>
          </a:ln>
        </p:spPr>
        <p:txBody>
          <a:bodyPr spcFirstLastPara="1" wrap="square" lIns="68575" tIns="34275" rIns="68575" bIns="34275" anchor="t" anchorCtr="0"/>
          <a:lstStyle>
            <a:lvl1pPr marR="0" lvl="0" algn="l" rtl="0">
              <a:spcBef>
                <a:spcPts val="0"/>
              </a:spcBef>
              <a:spcAft>
                <a:spcPts val="0"/>
              </a:spcAft>
              <a:buSzPts val="1100"/>
              <a:buNone/>
              <a:defRPr sz="600" b="0" i="0" u="none" strike="noStrike" cap="none">
                <a:solidFill>
                  <a:schemeClr val="accent2"/>
                </a:solidFill>
                <a:latin typeface="Georgia"/>
                <a:ea typeface="Georgia"/>
                <a:cs typeface="Georgia"/>
                <a:sym typeface="Georgia"/>
              </a:defRPr>
            </a:lvl1pPr>
            <a:lvl2pPr marR="0" lvl="1"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9pPr>
          </a:lstStyle>
          <a:p>
            <a:endParaRPr/>
          </a:p>
        </p:txBody>
      </p:sp>
      <p:sp>
        <p:nvSpPr>
          <p:cNvPr id="201" name="Google Shape;201;p29"/>
          <p:cNvSpPr txBox="1">
            <a:spLocks noGrp="1"/>
          </p:cNvSpPr>
          <p:nvPr>
            <p:ph type="ftr" idx="11"/>
          </p:nvPr>
        </p:nvSpPr>
        <p:spPr>
          <a:xfrm>
            <a:off x="5257800" y="459486"/>
            <a:ext cx="1326000" cy="342900"/>
          </a:xfrm>
          <a:prstGeom prst="rect">
            <a:avLst/>
          </a:prstGeom>
          <a:noFill/>
          <a:ln>
            <a:noFill/>
          </a:ln>
        </p:spPr>
        <p:txBody>
          <a:bodyPr spcFirstLastPara="1" wrap="square" lIns="68575" tIns="34275" rIns="68575" bIns="34275" anchor="t" anchorCtr="0"/>
          <a:lstStyle>
            <a:lvl1pPr marR="0" lvl="0" algn="r" rtl="0">
              <a:spcBef>
                <a:spcPts val="0"/>
              </a:spcBef>
              <a:spcAft>
                <a:spcPts val="0"/>
              </a:spcAft>
              <a:buSzPts val="1100"/>
              <a:buNone/>
              <a:defRPr sz="600" b="0" i="0" u="none" strike="noStrike" cap="none">
                <a:solidFill>
                  <a:schemeClr val="accent2"/>
                </a:solidFill>
                <a:latin typeface="Georgia"/>
                <a:ea typeface="Georgia"/>
                <a:cs typeface="Georgia"/>
                <a:sym typeface="Georgia"/>
              </a:defRPr>
            </a:lvl1pPr>
            <a:lvl2pPr marR="0" lvl="1"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9pPr>
          </a:lstStyle>
          <a:p>
            <a:endParaRPr/>
          </a:p>
        </p:txBody>
      </p:sp>
      <p:sp>
        <p:nvSpPr>
          <p:cNvPr id="202" name="Google Shape;202;p29"/>
          <p:cNvSpPr txBox="1">
            <a:spLocks noGrp="1"/>
          </p:cNvSpPr>
          <p:nvPr>
            <p:ph type="sldNum" idx="12"/>
          </p:nvPr>
        </p:nvSpPr>
        <p:spPr>
          <a:xfrm>
            <a:off x="8174736" y="1704"/>
            <a:ext cx="762000" cy="274200"/>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1400" b="0" i="0" u="none" strike="noStrike" cap="none">
                <a:solidFill>
                  <a:srgbClr val="FFFFFF"/>
                </a:solidFill>
                <a:latin typeface="Georgia"/>
                <a:ea typeface="Georgia"/>
                <a:cs typeface="Georgia"/>
                <a:sym typeface="Georgia"/>
              </a:defRPr>
            </a:lvl1pPr>
            <a:lvl2pPr marL="0" marR="0" lvl="1" indent="0" algn="r" rtl="0">
              <a:spcBef>
                <a:spcPts val="0"/>
              </a:spcBef>
              <a:buNone/>
              <a:defRPr sz="1400" b="0" i="0" u="none" strike="noStrike" cap="none">
                <a:solidFill>
                  <a:srgbClr val="FFFFFF"/>
                </a:solidFill>
                <a:latin typeface="Georgia"/>
                <a:ea typeface="Georgia"/>
                <a:cs typeface="Georgia"/>
                <a:sym typeface="Georgia"/>
              </a:defRPr>
            </a:lvl2pPr>
            <a:lvl3pPr marL="0" marR="0" lvl="2" indent="0" algn="r" rtl="0">
              <a:spcBef>
                <a:spcPts val="0"/>
              </a:spcBef>
              <a:buNone/>
              <a:defRPr sz="1400" b="0" i="0" u="none" strike="noStrike" cap="none">
                <a:solidFill>
                  <a:srgbClr val="FFFFFF"/>
                </a:solidFill>
                <a:latin typeface="Georgia"/>
                <a:ea typeface="Georgia"/>
                <a:cs typeface="Georgia"/>
                <a:sym typeface="Georgia"/>
              </a:defRPr>
            </a:lvl3pPr>
            <a:lvl4pPr marL="0" marR="0" lvl="3" indent="0" algn="r" rtl="0">
              <a:spcBef>
                <a:spcPts val="0"/>
              </a:spcBef>
              <a:buNone/>
              <a:defRPr sz="1400" b="0" i="0" u="none" strike="noStrike" cap="none">
                <a:solidFill>
                  <a:srgbClr val="FFFFFF"/>
                </a:solidFill>
                <a:latin typeface="Georgia"/>
                <a:ea typeface="Georgia"/>
                <a:cs typeface="Georgia"/>
                <a:sym typeface="Georgia"/>
              </a:defRPr>
            </a:lvl4pPr>
            <a:lvl5pPr marL="0" marR="0" lvl="4" indent="0" algn="r" rtl="0">
              <a:spcBef>
                <a:spcPts val="0"/>
              </a:spcBef>
              <a:buNone/>
              <a:defRPr sz="1400" b="0" i="0" u="none" strike="noStrike" cap="none">
                <a:solidFill>
                  <a:srgbClr val="FFFFFF"/>
                </a:solidFill>
                <a:latin typeface="Georgia"/>
                <a:ea typeface="Georgia"/>
                <a:cs typeface="Georgia"/>
                <a:sym typeface="Georgia"/>
              </a:defRPr>
            </a:lvl5pPr>
            <a:lvl6pPr marL="0" marR="0" lvl="5" indent="0" algn="r" rtl="0">
              <a:spcBef>
                <a:spcPts val="0"/>
              </a:spcBef>
              <a:buNone/>
              <a:defRPr sz="1400" b="0" i="0" u="none" strike="noStrike" cap="none">
                <a:solidFill>
                  <a:srgbClr val="FFFFFF"/>
                </a:solidFill>
                <a:latin typeface="Georgia"/>
                <a:ea typeface="Georgia"/>
                <a:cs typeface="Georgia"/>
                <a:sym typeface="Georgia"/>
              </a:defRPr>
            </a:lvl6pPr>
            <a:lvl7pPr marL="0" marR="0" lvl="6" indent="0" algn="r" rtl="0">
              <a:spcBef>
                <a:spcPts val="0"/>
              </a:spcBef>
              <a:buNone/>
              <a:defRPr sz="1400" b="0" i="0" u="none" strike="noStrike" cap="none">
                <a:solidFill>
                  <a:srgbClr val="FFFFFF"/>
                </a:solidFill>
                <a:latin typeface="Georgia"/>
                <a:ea typeface="Georgia"/>
                <a:cs typeface="Georgia"/>
                <a:sym typeface="Georgia"/>
              </a:defRPr>
            </a:lvl7pPr>
            <a:lvl8pPr marL="0" marR="0" lvl="7" indent="0" algn="r" rtl="0">
              <a:spcBef>
                <a:spcPts val="0"/>
              </a:spcBef>
              <a:buNone/>
              <a:defRPr sz="1400" b="0" i="0" u="none" strike="noStrike" cap="none">
                <a:solidFill>
                  <a:srgbClr val="FFFFFF"/>
                </a:solidFill>
                <a:latin typeface="Georgia"/>
                <a:ea typeface="Georgia"/>
                <a:cs typeface="Georgia"/>
                <a:sym typeface="Georgia"/>
              </a:defRPr>
            </a:lvl8pPr>
            <a:lvl9pPr marL="0" marR="0" lvl="8" indent="0" algn="r" rtl="0">
              <a:spcBef>
                <a:spcPts val="0"/>
              </a:spcBef>
              <a:buNone/>
              <a:defRPr sz="1400" b="0" i="0" u="none" strike="noStrike" cap="none">
                <a:solidFill>
                  <a:srgbClr val="FFFFFF"/>
                </a:solidFill>
                <a:latin typeface="Georgia"/>
                <a:ea typeface="Georgia"/>
                <a:cs typeface="Georgia"/>
                <a:sym typeface="Georgia"/>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章節標題" type="secHead">
  <p:cSld name="SECTION_HEADER">
    <p:spTree>
      <p:nvGrpSpPr>
        <p:cNvPr id="1" name="Shape 203"/>
        <p:cNvGrpSpPr/>
        <p:nvPr/>
      </p:nvGrpSpPr>
      <p:grpSpPr>
        <a:xfrm>
          <a:off x="0" y="0"/>
          <a:ext cx="0" cy="0"/>
          <a:chOff x="0" y="0"/>
          <a:chExt cx="0" cy="0"/>
        </a:xfrm>
      </p:grpSpPr>
      <p:sp>
        <p:nvSpPr>
          <p:cNvPr id="204" name="Google Shape;204;p30"/>
          <p:cNvSpPr txBox="1">
            <a:spLocks noGrp="1"/>
          </p:cNvSpPr>
          <p:nvPr>
            <p:ph type="title"/>
          </p:nvPr>
        </p:nvSpPr>
        <p:spPr>
          <a:xfrm>
            <a:off x="722313" y="1485901"/>
            <a:ext cx="7772400" cy="1021500"/>
          </a:xfrm>
          <a:prstGeom prst="rect">
            <a:avLst/>
          </a:prstGeom>
          <a:noFill/>
          <a:ln>
            <a:noFill/>
          </a:ln>
        </p:spPr>
        <p:txBody>
          <a:bodyPr spcFirstLastPara="1" wrap="square" lIns="68575" tIns="34275" rIns="68575" bIns="34275" anchor="b" anchorCtr="0"/>
          <a:lstStyle>
            <a:lvl1pPr marR="0" lvl="0" algn="l" rtl="0">
              <a:spcBef>
                <a:spcPts val="0"/>
              </a:spcBef>
              <a:spcAft>
                <a:spcPts val="0"/>
              </a:spcAft>
              <a:buClr>
                <a:srgbClr val="FFFFFF"/>
              </a:buClr>
              <a:buSzPts val="3200"/>
              <a:buFont typeface="Trebuchet MS"/>
              <a:buNone/>
              <a:defRPr sz="3200" b="1" i="0" u="none" strike="noStrike" cap="none">
                <a:solidFill>
                  <a:srgbClr val="FFFFFF"/>
                </a:solidFill>
                <a:latin typeface="Trebuchet MS"/>
                <a:ea typeface="Trebuchet MS"/>
                <a:cs typeface="Trebuchet MS"/>
                <a:sym typeface="Trebuchet M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5" name="Google Shape;205;p30"/>
          <p:cNvSpPr txBox="1">
            <a:spLocks noGrp="1"/>
          </p:cNvSpPr>
          <p:nvPr>
            <p:ph type="body" idx="1"/>
          </p:nvPr>
        </p:nvSpPr>
        <p:spPr>
          <a:xfrm>
            <a:off x="722313" y="2525316"/>
            <a:ext cx="7772400" cy="1132200"/>
          </a:xfrm>
          <a:prstGeom prst="rect">
            <a:avLst/>
          </a:prstGeom>
          <a:noFill/>
          <a:ln>
            <a:noFill/>
          </a:ln>
        </p:spPr>
        <p:txBody>
          <a:bodyPr spcFirstLastPara="1" wrap="square" lIns="68575" tIns="34275" rIns="68575" bIns="34275" anchor="t" anchorCtr="0"/>
          <a:lstStyle>
            <a:lvl1pPr marL="457200" marR="0" lvl="0" indent="-228600" algn="l" rtl="0">
              <a:spcBef>
                <a:spcPts val="200"/>
              </a:spcBef>
              <a:spcAft>
                <a:spcPts val="0"/>
              </a:spcAft>
              <a:buClr>
                <a:schemeClr val="accent3"/>
              </a:buClr>
              <a:buSzPts val="1600"/>
              <a:buFont typeface="Georgia"/>
              <a:buNone/>
              <a:defRPr sz="1600" b="0" i="0" u="none" strike="noStrike" cap="none">
                <a:solidFill>
                  <a:schemeClr val="dk2"/>
                </a:solidFill>
                <a:latin typeface="Georgia"/>
                <a:ea typeface="Georgia"/>
                <a:cs typeface="Georgia"/>
                <a:sym typeface="Georgia"/>
              </a:defRPr>
            </a:lvl1pPr>
            <a:lvl2pPr marL="914400" marR="0" lvl="1" indent="-228600" algn="l" rtl="0">
              <a:spcBef>
                <a:spcPts val="200"/>
              </a:spcBef>
              <a:spcAft>
                <a:spcPts val="0"/>
              </a:spcAft>
              <a:buClr>
                <a:schemeClr val="accent2"/>
              </a:buClr>
              <a:buSzPts val="1400"/>
              <a:buFont typeface="Georgia"/>
              <a:buNone/>
              <a:defRPr sz="1400" b="0" i="0" u="none" strike="noStrike" cap="none">
                <a:solidFill>
                  <a:srgbClr val="888888"/>
                </a:solidFill>
                <a:latin typeface="Georgia"/>
                <a:ea typeface="Georgia"/>
                <a:cs typeface="Georgia"/>
                <a:sym typeface="Georgia"/>
              </a:defRPr>
            </a:lvl2pPr>
            <a:lvl3pPr marL="1371600" marR="0" lvl="2" indent="-228600" algn="l" rtl="0">
              <a:spcBef>
                <a:spcPts val="200"/>
              </a:spcBef>
              <a:spcAft>
                <a:spcPts val="0"/>
              </a:spcAft>
              <a:buClr>
                <a:schemeClr val="accent1"/>
              </a:buClr>
              <a:buSzPts val="1200"/>
              <a:buFont typeface="Noto Sans Symbols"/>
              <a:buNone/>
              <a:defRPr sz="1200" b="0" i="0" u="none" strike="noStrike" cap="none">
                <a:solidFill>
                  <a:srgbClr val="888888"/>
                </a:solidFill>
                <a:latin typeface="Georgia"/>
                <a:ea typeface="Georgia"/>
                <a:cs typeface="Georgia"/>
                <a:sym typeface="Georgia"/>
              </a:defRPr>
            </a:lvl3pPr>
            <a:lvl4pPr marL="1828800" marR="0" lvl="3" indent="-228600" algn="l" rtl="0">
              <a:spcBef>
                <a:spcPts val="200"/>
              </a:spcBef>
              <a:spcAft>
                <a:spcPts val="0"/>
              </a:spcAft>
              <a:buClr>
                <a:schemeClr val="accent1"/>
              </a:buClr>
              <a:buSzPts val="1100"/>
              <a:buFont typeface="Noto Sans Symbols"/>
              <a:buNone/>
              <a:defRPr sz="1100" b="0" i="0" u="none" strike="noStrike" cap="none">
                <a:solidFill>
                  <a:srgbClr val="888888"/>
                </a:solidFill>
                <a:latin typeface="Georgia"/>
                <a:ea typeface="Georgia"/>
                <a:cs typeface="Georgia"/>
                <a:sym typeface="Georgia"/>
              </a:defRPr>
            </a:lvl4pPr>
            <a:lvl5pPr marL="2286000" marR="0" lvl="4" indent="-228600" algn="l" rtl="0">
              <a:spcBef>
                <a:spcPts val="200"/>
              </a:spcBef>
              <a:spcAft>
                <a:spcPts val="0"/>
              </a:spcAft>
              <a:buClr>
                <a:schemeClr val="accent3"/>
              </a:buClr>
              <a:buSzPts val="1100"/>
              <a:buFont typeface="Georgia"/>
              <a:buNone/>
              <a:defRPr sz="1100" b="0" i="0" u="none" strike="noStrike" cap="none">
                <a:solidFill>
                  <a:srgbClr val="888888"/>
                </a:solidFill>
                <a:latin typeface="Georgia"/>
                <a:ea typeface="Georgia"/>
                <a:cs typeface="Georgia"/>
                <a:sym typeface="Georgia"/>
              </a:defRPr>
            </a:lvl5pPr>
            <a:lvl6pPr marL="2743200" marR="0" lvl="5" indent="-317500" algn="l" rtl="0">
              <a:spcBef>
                <a:spcPts val="200"/>
              </a:spcBef>
              <a:spcAft>
                <a:spcPts val="0"/>
              </a:spcAft>
              <a:buClr>
                <a:schemeClr val="accent3"/>
              </a:buClr>
              <a:buSzPts val="1400"/>
              <a:buFont typeface="Georgia"/>
              <a:buChar char="▫"/>
              <a:defRPr sz="1400" b="0" i="0" u="none" strike="noStrike" cap="none">
                <a:solidFill>
                  <a:schemeClr val="accent3"/>
                </a:solidFill>
                <a:latin typeface="Georgia"/>
                <a:ea typeface="Georgia"/>
                <a:cs typeface="Georgia"/>
                <a:sym typeface="Georgia"/>
              </a:defRPr>
            </a:lvl6pPr>
            <a:lvl7pPr marL="3200400" marR="0" lvl="6" indent="-304800" algn="l" rtl="0">
              <a:spcBef>
                <a:spcPts val="200"/>
              </a:spcBef>
              <a:spcAft>
                <a:spcPts val="0"/>
              </a:spcAft>
              <a:buClr>
                <a:schemeClr val="accent3"/>
              </a:buClr>
              <a:buSzPts val="1200"/>
              <a:buFont typeface="Georgia"/>
              <a:buChar char="▫"/>
              <a:defRPr sz="1200" b="0" i="0" u="none" strike="noStrike" cap="none">
                <a:solidFill>
                  <a:schemeClr val="accent3"/>
                </a:solidFill>
                <a:latin typeface="Georgia"/>
                <a:ea typeface="Georgia"/>
                <a:cs typeface="Georgia"/>
                <a:sym typeface="Georgia"/>
              </a:defRPr>
            </a:lvl7pPr>
            <a:lvl8pPr marL="3657600" marR="0" lvl="7" indent="-298450" algn="l" rtl="0">
              <a:spcBef>
                <a:spcPts val="200"/>
              </a:spcBef>
              <a:spcAft>
                <a:spcPts val="0"/>
              </a:spcAft>
              <a:buClr>
                <a:schemeClr val="accent3"/>
              </a:buClr>
              <a:buSzPts val="1100"/>
              <a:buFont typeface="Georgia"/>
              <a:buChar char="◦"/>
              <a:defRPr sz="1100" b="0" i="0" u="none" strike="noStrike" cap="none">
                <a:solidFill>
                  <a:schemeClr val="accent3"/>
                </a:solidFill>
                <a:latin typeface="Georgia"/>
                <a:ea typeface="Georgia"/>
                <a:cs typeface="Georgia"/>
                <a:sym typeface="Georgia"/>
              </a:defRPr>
            </a:lvl8pPr>
            <a:lvl9pPr marL="4114800" marR="0" lvl="8" indent="-298450" algn="l" rtl="0">
              <a:spcBef>
                <a:spcPts val="200"/>
              </a:spcBef>
              <a:spcAft>
                <a:spcPts val="0"/>
              </a:spcAft>
              <a:buClr>
                <a:schemeClr val="accent3"/>
              </a:buClr>
              <a:buSzPts val="1100"/>
              <a:buFont typeface="Georgia"/>
              <a:buChar char="◦"/>
              <a:defRPr sz="1100" b="0" i="0" u="none" strike="noStrike" cap="none">
                <a:solidFill>
                  <a:schemeClr val="accent3"/>
                </a:solidFill>
                <a:latin typeface="Georgia"/>
                <a:ea typeface="Georgia"/>
                <a:cs typeface="Georgia"/>
                <a:sym typeface="Georgia"/>
              </a:defRPr>
            </a:lvl9pPr>
          </a:lstStyle>
          <a:p>
            <a:endParaRPr/>
          </a:p>
        </p:txBody>
      </p:sp>
      <p:sp>
        <p:nvSpPr>
          <p:cNvPr id="206" name="Google Shape;206;p30"/>
          <p:cNvSpPr txBox="1">
            <a:spLocks noGrp="1"/>
          </p:cNvSpPr>
          <p:nvPr>
            <p:ph type="dt" idx="10"/>
          </p:nvPr>
        </p:nvSpPr>
        <p:spPr>
          <a:xfrm>
            <a:off x="6586536" y="459486"/>
            <a:ext cx="957300" cy="342900"/>
          </a:xfrm>
          <a:prstGeom prst="rect">
            <a:avLst/>
          </a:prstGeom>
          <a:noFill/>
          <a:ln>
            <a:noFill/>
          </a:ln>
        </p:spPr>
        <p:txBody>
          <a:bodyPr spcFirstLastPara="1" wrap="square" lIns="68575" tIns="34275" rIns="68575" bIns="34275" anchor="t" anchorCtr="0"/>
          <a:lstStyle>
            <a:lvl1pPr marR="0" lvl="0" algn="l" rtl="0">
              <a:spcBef>
                <a:spcPts val="0"/>
              </a:spcBef>
              <a:spcAft>
                <a:spcPts val="0"/>
              </a:spcAft>
              <a:buSzPts val="1100"/>
              <a:buNone/>
              <a:defRPr sz="600" b="0" i="0" u="none" strike="noStrike" cap="none">
                <a:solidFill>
                  <a:schemeClr val="accent2"/>
                </a:solidFill>
                <a:latin typeface="Georgia"/>
                <a:ea typeface="Georgia"/>
                <a:cs typeface="Georgia"/>
                <a:sym typeface="Georgia"/>
              </a:defRPr>
            </a:lvl1pPr>
            <a:lvl2pPr marR="0" lvl="1"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9pPr>
          </a:lstStyle>
          <a:p>
            <a:endParaRPr/>
          </a:p>
        </p:txBody>
      </p:sp>
      <p:sp>
        <p:nvSpPr>
          <p:cNvPr id="207" name="Google Shape;207;p30"/>
          <p:cNvSpPr txBox="1">
            <a:spLocks noGrp="1"/>
          </p:cNvSpPr>
          <p:nvPr>
            <p:ph type="ftr" idx="11"/>
          </p:nvPr>
        </p:nvSpPr>
        <p:spPr>
          <a:xfrm>
            <a:off x="5257800" y="459486"/>
            <a:ext cx="1326000" cy="342900"/>
          </a:xfrm>
          <a:prstGeom prst="rect">
            <a:avLst/>
          </a:prstGeom>
          <a:noFill/>
          <a:ln>
            <a:noFill/>
          </a:ln>
        </p:spPr>
        <p:txBody>
          <a:bodyPr spcFirstLastPara="1" wrap="square" lIns="68575" tIns="34275" rIns="68575" bIns="34275" anchor="t" anchorCtr="0"/>
          <a:lstStyle>
            <a:lvl1pPr marR="0" lvl="0" algn="r" rtl="0">
              <a:spcBef>
                <a:spcPts val="0"/>
              </a:spcBef>
              <a:spcAft>
                <a:spcPts val="0"/>
              </a:spcAft>
              <a:buSzPts val="1100"/>
              <a:buNone/>
              <a:defRPr sz="600" b="0" i="0" u="none" strike="noStrike" cap="none">
                <a:solidFill>
                  <a:schemeClr val="accent2"/>
                </a:solidFill>
                <a:latin typeface="Georgia"/>
                <a:ea typeface="Georgia"/>
                <a:cs typeface="Georgia"/>
                <a:sym typeface="Georgia"/>
              </a:defRPr>
            </a:lvl1pPr>
            <a:lvl2pPr marR="0" lvl="1"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9pPr>
          </a:lstStyle>
          <a:p>
            <a:endParaRPr/>
          </a:p>
        </p:txBody>
      </p:sp>
      <p:sp>
        <p:nvSpPr>
          <p:cNvPr id="208" name="Google Shape;208;p30"/>
          <p:cNvSpPr txBox="1">
            <a:spLocks noGrp="1"/>
          </p:cNvSpPr>
          <p:nvPr>
            <p:ph type="sldNum" idx="12"/>
          </p:nvPr>
        </p:nvSpPr>
        <p:spPr>
          <a:xfrm>
            <a:off x="8174736" y="1704"/>
            <a:ext cx="762000" cy="274200"/>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1400" b="0" i="0" u="none" strike="noStrike" cap="none">
                <a:solidFill>
                  <a:srgbClr val="FFFFFF"/>
                </a:solidFill>
                <a:latin typeface="Georgia"/>
                <a:ea typeface="Georgia"/>
                <a:cs typeface="Georgia"/>
                <a:sym typeface="Georgia"/>
              </a:defRPr>
            </a:lvl1pPr>
            <a:lvl2pPr marL="0" marR="0" lvl="1" indent="0" algn="r" rtl="0">
              <a:spcBef>
                <a:spcPts val="0"/>
              </a:spcBef>
              <a:buNone/>
              <a:defRPr sz="1400" b="0" i="0" u="none" strike="noStrike" cap="none">
                <a:solidFill>
                  <a:srgbClr val="FFFFFF"/>
                </a:solidFill>
                <a:latin typeface="Georgia"/>
                <a:ea typeface="Georgia"/>
                <a:cs typeface="Georgia"/>
                <a:sym typeface="Georgia"/>
              </a:defRPr>
            </a:lvl2pPr>
            <a:lvl3pPr marL="0" marR="0" lvl="2" indent="0" algn="r" rtl="0">
              <a:spcBef>
                <a:spcPts val="0"/>
              </a:spcBef>
              <a:buNone/>
              <a:defRPr sz="1400" b="0" i="0" u="none" strike="noStrike" cap="none">
                <a:solidFill>
                  <a:srgbClr val="FFFFFF"/>
                </a:solidFill>
                <a:latin typeface="Georgia"/>
                <a:ea typeface="Georgia"/>
                <a:cs typeface="Georgia"/>
                <a:sym typeface="Georgia"/>
              </a:defRPr>
            </a:lvl3pPr>
            <a:lvl4pPr marL="0" marR="0" lvl="3" indent="0" algn="r" rtl="0">
              <a:spcBef>
                <a:spcPts val="0"/>
              </a:spcBef>
              <a:buNone/>
              <a:defRPr sz="1400" b="0" i="0" u="none" strike="noStrike" cap="none">
                <a:solidFill>
                  <a:srgbClr val="FFFFFF"/>
                </a:solidFill>
                <a:latin typeface="Georgia"/>
                <a:ea typeface="Georgia"/>
                <a:cs typeface="Georgia"/>
                <a:sym typeface="Georgia"/>
              </a:defRPr>
            </a:lvl4pPr>
            <a:lvl5pPr marL="0" marR="0" lvl="4" indent="0" algn="r" rtl="0">
              <a:spcBef>
                <a:spcPts val="0"/>
              </a:spcBef>
              <a:buNone/>
              <a:defRPr sz="1400" b="0" i="0" u="none" strike="noStrike" cap="none">
                <a:solidFill>
                  <a:srgbClr val="FFFFFF"/>
                </a:solidFill>
                <a:latin typeface="Georgia"/>
                <a:ea typeface="Georgia"/>
                <a:cs typeface="Georgia"/>
                <a:sym typeface="Georgia"/>
              </a:defRPr>
            </a:lvl5pPr>
            <a:lvl6pPr marL="0" marR="0" lvl="5" indent="0" algn="r" rtl="0">
              <a:spcBef>
                <a:spcPts val="0"/>
              </a:spcBef>
              <a:buNone/>
              <a:defRPr sz="1400" b="0" i="0" u="none" strike="noStrike" cap="none">
                <a:solidFill>
                  <a:srgbClr val="FFFFFF"/>
                </a:solidFill>
                <a:latin typeface="Georgia"/>
                <a:ea typeface="Georgia"/>
                <a:cs typeface="Georgia"/>
                <a:sym typeface="Georgia"/>
              </a:defRPr>
            </a:lvl6pPr>
            <a:lvl7pPr marL="0" marR="0" lvl="6" indent="0" algn="r" rtl="0">
              <a:spcBef>
                <a:spcPts val="0"/>
              </a:spcBef>
              <a:buNone/>
              <a:defRPr sz="1400" b="0" i="0" u="none" strike="noStrike" cap="none">
                <a:solidFill>
                  <a:srgbClr val="FFFFFF"/>
                </a:solidFill>
                <a:latin typeface="Georgia"/>
                <a:ea typeface="Georgia"/>
                <a:cs typeface="Georgia"/>
                <a:sym typeface="Georgia"/>
              </a:defRPr>
            </a:lvl7pPr>
            <a:lvl8pPr marL="0" marR="0" lvl="7" indent="0" algn="r" rtl="0">
              <a:spcBef>
                <a:spcPts val="0"/>
              </a:spcBef>
              <a:buNone/>
              <a:defRPr sz="1400" b="0" i="0" u="none" strike="noStrike" cap="none">
                <a:solidFill>
                  <a:srgbClr val="FFFFFF"/>
                </a:solidFill>
                <a:latin typeface="Georgia"/>
                <a:ea typeface="Georgia"/>
                <a:cs typeface="Georgia"/>
                <a:sym typeface="Georgia"/>
              </a:defRPr>
            </a:lvl8pPr>
            <a:lvl9pPr marL="0" marR="0" lvl="8" indent="0" algn="r" rtl="0">
              <a:spcBef>
                <a:spcPts val="0"/>
              </a:spcBef>
              <a:buNone/>
              <a:defRPr sz="1400" b="0" i="0" u="none" strike="noStrike" cap="none">
                <a:solidFill>
                  <a:srgbClr val="FFFFFF"/>
                </a:solidFill>
                <a:latin typeface="Georgia"/>
                <a:ea typeface="Georgia"/>
                <a:cs typeface="Georgia"/>
                <a:sym typeface="Georgia"/>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兩項物件" type="twoObj">
  <p:cSld name="TWO_OBJECTS">
    <p:spTree>
      <p:nvGrpSpPr>
        <p:cNvPr id="1" name="Shape 209"/>
        <p:cNvGrpSpPr/>
        <p:nvPr/>
      </p:nvGrpSpPr>
      <p:grpSpPr>
        <a:xfrm>
          <a:off x="0" y="0"/>
          <a:ext cx="0" cy="0"/>
          <a:chOff x="0" y="0"/>
          <a:chExt cx="0" cy="0"/>
        </a:xfrm>
      </p:grpSpPr>
      <p:sp>
        <p:nvSpPr>
          <p:cNvPr id="210" name="Google Shape;210;p31"/>
          <p:cNvSpPr txBox="1">
            <a:spLocks noGrp="1"/>
          </p:cNvSpPr>
          <p:nvPr>
            <p:ph type="title"/>
          </p:nvPr>
        </p:nvSpPr>
        <p:spPr>
          <a:xfrm>
            <a:off x="457200" y="857250"/>
            <a:ext cx="8229600" cy="8001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Clr>
                <a:schemeClr val="dk2"/>
              </a:buClr>
              <a:buSzPts val="3000"/>
              <a:buFont typeface="Trebuchet MS"/>
              <a:buNone/>
              <a:defRPr sz="3000" b="0" i="0" u="none" strike="noStrike" cap="none">
                <a:solidFill>
                  <a:schemeClr val="dk2"/>
                </a:solidFill>
                <a:latin typeface="Trebuchet MS"/>
                <a:ea typeface="Trebuchet MS"/>
                <a:cs typeface="Trebuchet MS"/>
                <a:sym typeface="Trebuchet M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11" name="Google Shape;211;p31"/>
          <p:cNvSpPr txBox="1">
            <a:spLocks noGrp="1"/>
          </p:cNvSpPr>
          <p:nvPr>
            <p:ph type="body" idx="1"/>
          </p:nvPr>
        </p:nvSpPr>
        <p:spPr>
          <a:xfrm>
            <a:off x="457200" y="1687069"/>
            <a:ext cx="4038600" cy="3394500"/>
          </a:xfrm>
          <a:prstGeom prst="rect">
            <a:avLst/>
          </a:prstGeom>
          <a:noFill/>
          <a:ln>
            <a:noFill/>
          </a:ln>
        </p:spPr>
        <p:txBody>
          <a:bodyPr spcFirstLastPara="1" wrap="square" lIns="68575" tIns="34275" rIns="68575" bIns="34275" anchor="t" anchorCtr="0"/>
          <a:lstStyle>
            <a:lvl1pPr marL="457200" marR="0" lvl="0" indent="-323850" algn="l" rtl="0">
              <a:spcBef>
                <a:spcPts val="200"/>
              </a:spcBef>
              <a:spcAft>
                <a:spcPts val="0"/>
              </a:spcAft>
              <a:buClr>
                <a:schemeClr val="accent3"/>
              </a:buClr>
              <a:buSzPts val="1500"/>
              <a:buFont typeface="Georgia"/>
              <a:buChar char="•"/>
              <a:defRPr sz="1500" b="0" i="0" u="none" strike="noStrike" cap="none">
                <a:solidFill>
                  <a:schemeClr val="dk1"/>
                </a:solidFill>
                <a:latin typeface="Georgia"/>
                <a:ea typeface="Georgia"/>
                <a:cs typeface="Georgia"/>
                <a:sym typeface="Georgia"/>
              </a:defRPr>
            </a:lvl1pPr>
            <a:lvl2pPr marL="914400" marR="0" lvl="1" indent="-317500" algn="l" rtl="0">
              <a:spcBef>
                <a:spcPts val="200"/>
              </a:spcBef>
              <a:spcAft>
                <a:spcPts val="0"/>
              </a:spcAft>
              <a:buClr>
                <a:schemeClr val="accent2"/>
              </a:buClr>
              <a:buSzPts val="1400"/>
              <a:buFont typeface="Georgia"/>
              <a:buChar char="▫"/>
              <a:defRPr sz="1400" b="0" i="0" u="none" strike="noStrike" cap="none">
                <a:solidFill>
                  <a:schemeClr val="accent2"/>
                </a:solidFill>
                <a:latin typeface="Georgia"/>
                <a:ea typeface="Georgia"/>
                <a:cs typeface="Georgia"/>
                <a:sym typeface="Georgia"/>
              </a:defRPr>
            </a:lvl2pPr>
            <a:lvl3pPr marL="1371600" marR="0" lvl="2" indent="-317500" algn="l" rtl="0">
              <a:spcBef>
                <a:spcPts val="200"/>
              </a:spcBef>
              <a:spcAft>
                <a:spcPts val="0"/>
              </a:spcAft>
              <a:buClr>
                <a:schemeClr val="accent1"/>
              </a:buClr>
              <a:buSzPts val="1400"/>
              <a:buFont typeface="Noto Sans Symbols"/>
              <a:buChar char="⚫"/>
              <a:defRPr sz="1400" b="0" i="0" u="none" strike="noStrike" cap="none">
                <a:solidFill>
                  <a:schemeClr val="accent1"/>
                </a:solidFill>
                <a:latin typeface="Georgia"/>
                <a:ea typeface="Georgia"/>
                <a:cs typeface="Georgia"/>
                <a:sym typeface="Georgia"/>
              </a:defRPr>
            </a:lvl3pPr>
            <a:lvl4pPr marL="1828800" marR="0" lvl="3" indent="-317500" algn="l" rtl="0">
              <a:spcBef>
                <a:spcPts val="200"/>
              </a:spcBef>
              <a:spcAft>
                <a:spcPts val="0"/>
              </a:spcAft>
              <a:buClr>
                <a:schemeClr val="accent1"/>
              </a:buClr>
              <a:buSzPts val="1400"/>
              <a:buFont typeface="Noto Sans Symbols"/>
              <a:buChar char="⚫"/>
              <a:defRPr sz="1400" b="0" i="0" u="none" strike="noStrike" cap="none">
                <a:solidFill>
                  <a:schemeClr val="accent1"/>
                </a:solidFill>
                <a:latin typeface="Georgia"/>
                <a:ea typeface="Georgia"/>
                <a:cs typeface="Georgia"/>
                <a:sym typeface="Georgia"/>
              </a:defRPr>
            </a:lvl4pPr>
            <a:lvl5pPr marL="2286000" marR="0" lvl="4" indent="-317500" algn="l" rtl="0">
              <a:spcBef>
                <a:spcPts val="200"/>
              </a:spcBef>
              <a:spcAft>
                <a:spcPts val="0"/>
              </a:spcAft>
              <a:buClr>
                <a:schemeClr val="accent3"/>
              </a:buClr>
              <a:buSzPts val="1400"/>
              <a:buFont typeface="Georgia"/>
              <a:buChar char="▫"/>
              <a:defRPr sz="1400" b="0" i="0" u="none" strike="noStrike" cap="none">
                <a:solidFill>
                  <a:schemeClr val="accent3"/>
                </a:solidFill>
                <a:latin typeface="Georgia"/>
                <a:ea typeface="Georgia"/>
                <a:cs typeface="Georgia"/>
                <a:sym typeface="Georgia"/>
              </a:defRPr>
            </a:lvl5pPr>
            <a:lvl6pPr marL="2743200" marR="0" lvl="5" indent="-317500" algn="l" rtl="0">
              <a:spcBef>
                <a:spcPts val="200"/>
              </a:spcBef>
              <a:spcAft>
                <a:spcPts val="0"/>
              </a:spcAft>
              <a:buClr>
                <a:schemeClr val="accent3"/>
              </a:buClr>
              <a:buSzPts val="1400"/>
              <a:buFont typeface="Georgia"/>
              <a:buChar char="▫"/>
              <a:defRPr sz="1400" b="0" i="0" u="none" strike="noStrike" cap="none">
                <a:solidFill>
                  <a:schemeClr val="accent3"/>
                </a:solidFill>
                <a:latin typeface="Georgia"/>
                <a:ea typeface="Georgia"/>
                <a:cs typeface="Georgia"/>
                <a:sym typeface="Georgia"/>
              </a:defRPr>
            </a:lvl6pPr>
            <a:lvl7pPr marL="3200400" marR="0" lvl="6" indent="-304800" algn="l" rtl="0">
              <a:spcBef>
                <a:spcPts val="200"/>
              </a:spcBef>
              <a:spcAft>
                <a:spcPts val="0"/>
              </a:spcAft>
              <a:buClr>
                <a:schemeClr val="accent3"/>
              </a:buClr>
              <a:buSzPts val="1200"/>
              <a:buFont typeface="Georgia"/>
              <a:buChar char="▫"/>
              <a:defRPr sz="1200" b="0" i="0" u="none" strike="noStrike" cap="none">
                <a:solidFill>
                  <a:schemeClr val="accent3"/>
                </a:solidFill>
                <a:latin typeface="Georgia"/>
                <a:ea typeface="Georgia"/>
                <a:cs typeface="Georgia"/>
                <a:sym typeface="Georgia"/>
              </a:defRPr>
            </a:lvl7pPr>
            <a:lvl8pPr marL="3657600" marR="0" lvl="7" indent="-298450" algn="l" rtl="0">
              <a:spcBef>
                <a:spcPts val="200"/>
              </a:spcBef>
              <a:spcAft>
                <a:spcPts val="0"/>
              </a:spcAft>
              <a:buClr>
                <a:schemeClr val="accent3"/>
              </a:buClr>
              <a:buSzPts val="1100"/>
              <a:buFont typeface="Georgia"/>
              <a:buChar char="◦"/>
              <a:defRPr sz="1100" b="0" i="0" u="none" strike="noStrike" cap="none">
                <a:solidFill>
                  <a:schemeClr val="accent3"/>
                </a:solidFill>
                <a:latin typeface="Georgia"/>
                <a:ea typeface="Georgia"/>
                <a:cs typeface="Georgia"/>
                <a:sym typeface="Georgia"/>
              </a:defRPr>
            </a:lvl8pPr>
            <a:lvl9pPr marL="4114800" marR="0" lvl="8" indent="-298450" algn="l" rtl="0">
              <a:spcBef>
                <a:spcPts val="200"/>
              </a:spcBef>
              <a:spcAft>
                <a:spcPts val="0"/>
              </a:spcAft>
              <a:buClr>
                <a:schemeClr val="accent3"/>
              </a:buClr>
              <a:buSzPts val="1100"/>
              <a:buFont typeface="Georgia"/>
              <a:buChar char="◦"/>
              <a:defRPr sz="1100" b="0" i="0" u="none" strike="noStrike" cap="none">
                <a:solidFill>
                  <a:schemeClr val="accent3"/>
                </a:solidFill>
                <a:latin typeface="Georgia"/>
                <a:ea typeface="Georgia"/>
                <a:cs typeface="Georgia"/>
                <a:sym typeface="Georgia"/>
              </a:defRPr>
            </a:lvl9pPr>
          </a:lstStyle>
          <a:p>
            <a:endParaRPr/>
          </a:p>
        </p:txBody>
      </p:sp>
      <p:sp>
        <p:nvSpPr>
          <p:cNvPr id="212" name="Google Shape;212;p31"/>
          <p:cNvSpPr txBox="1">
            <a:spLocks noGrp="1"/>
          </p:cNvSpPr>
          <p:nvPr>
            <p:ph type="body" idx="2"/>
          </p:nvPr>
        </p:nvSpPr>
        <p:spPr>
          <a:xfrm>
            <a:off x="4648200" y="1687069"/>
            <a:ext cx="4038600" cy="3394500"/>
          </a:xfrm>
          <a:prstGeom prst="rect">
            <a:avLst/>
          </a:prstGeom>
          <a:noFill/>
          <a:ln>
            <a:noFill/>
          </a:ln>
        </p:spPr>
        <p:txBody>
          <a:bodyPr spcFirstLastPara="1" wrap="square" lIns="68575" tIns="34275" rIns="68575" bIns="34275" anchor="t" anchorCtr="0"/>
          <a:lstStyle>
            <a:lvl1pPr marL="457200" marR="0" lvl="0" indent="-323850" algn="l" rtl="0">
              <a:spcBef>
                <a:spcPts val="200"/>
              </a:spcBef>
              <a:spcAft>
                <a:spcPts val="0"/>
              </a:spcAft>
              <a:buClr>
                <a:schemeClr val="accent3"/>
              </a:buClr>
              <a:buSzPts val="1500"/>
              <a:buFont typeface="Georgia"/>
              <a:buChar char="•"/>
              <a:defRPr sz="1500" b="0" i="0" u="none" strike="noStrike" cap="none">
                <a:solidFill>
                  <a:schemeClr val="dk1"/>
                </a:solidFill>
                <a:latin typeface="Georgia"/>
                <a:ea typeface="Georgia"/>
                <a:cs typeface="Georgia"/>
                <a:sym typeface="Georgia"/>
              </a:defRPr>
            </a:lvl1pPr>
            <a:lvl2pPr marL="914400" marR="0" lvl="1" indent="-317500" algn="l" rtl="0">
              <a:spcBef>
                <a:spcPts val="200"/>
              </a:spcBef>
              <a:spcAft>
                <a:spcPts val="0"/>
              </a:spcAft>
              <a:buClr>
                <a:schemeClr val="accent2"/>
              </a:buClr>
              <a:buSzPts val="1400"/>
              <a:buFont typeface="Georgia"/>
              <a:buChar char="▫"/>
              <a:defRPr sz="1400" b="0" i="0" u="none" strike="noStrike" cap="none">
                <a:solidFill>
                  <a:schemeClr val="accent2"/>
                </a:solidFill>
                <a:latin typeface="Georgia"/>
                <a:ea typeface="Georgia"/>
                <a:cs typeface="Georgia"/>
                <a:sym typeface="Georgia"/>
              </a:defRPr>
            </a:lvl2pPr>
            <a:lvl3pPr marL="1371600" marR="0" lvl="2" indent="-317500" algn="l" rtl="0">
              <a:spcBef>
                <a:spcPts val="200"/>
              </a:spcBef>
              <a:spcAft>
                <a:spcPts val="0"/>
              </a:spcAft>
              <a:buClr>
                <a:schemeClr val="accent1"/>
              </a:buClr>
              <a:buSzPts val="1400"/>
              <a:buFont typeface="Noto Sans Symbols"/>
              <a:buChar char="⚫"/>
              <a:defRPr sz="1400" b="0" i="0" u="none" strike="noStrike" cap="none">
                <a:solidFill>
                  <a:schemeClr val="accent1"/>
                </a:solidFill>
                <a:latin typeface="Georgia"/>
                <a:ea typeface="Georgia"/>
                <a:cs typeface="Georgia"/>
                <a:sym typeface="Georgia"/>
              </a:defRPr>
            </a:lvl3pPr>
            <a:lvl4pPr marL="1828800" marR="0" lvl="3" indent="-317500" algn="l" rtl="0">
              <a:spcBef>
                <a:spcPts val="200"/>
              </a:spcBef>
              <a:spcAft>
                <a:spcPts val="0"/>
              </a:spcAft>
              <a:buClr>
                <a:schemeClr val="accent1"/>
              </a:buClr>
              <a:buSzPts val="1400"/>
              <a:buFont typeface="Noto Sans Symbols"/>
              <a:buChar char="⚫"/>
              <a:defRPr sz="1400" b="0" i="0" u="none" strike="noStrike" cap="none">
                <a:solidFill>
                  <a:schemeClr val="accent1"/>
                </a:solidFill>
                <a:latin typeface="Georgia"/>
                <a:ea typeface="Georgia"/>
                <a:cs typeface="Georgia"/>
                <a:sym typeface="Georgia"/>
              </a:defRPr>
            </a:lvl4pPr>
            <a:lvl5pPr marL="2286000" marR="0" lvl="4" indent="-317500" algn="l" rtl="0">
              <a:spcBef>
                <a:spcPts val="200"/>
              </a:spcBef>
              <a:spcAft>
                <a:spcPts val="0"/>
              </a:spcAft>
              <a:buClr>
                <a:schemeClr val="accent3"/>
              </a:buClr>
              <a:buSzPts val="1400"/>
              <a:buFont typeface="Georgia"/>
              <a:buChar char="▫"/>
              <a:defRPr sz="1400" b="0" i="0" u="none" strike="noStrike" cap="none">
                <a:solidFill>
                  <a:schemeClr val="accent3"/>
                </a:solidFill>
                <a:latin typeface="Georgia"/>
                <a:ea typeface="Georgia"/>
                <a:cs typeface="Georgia"/>
                <a:sym typeface="Georgia"/>
              </a:defRPr>
            </a:lvl5pPr>
            <a:lvl6pPr marL="2743200" marR="0" lvl="5" indent="-317500" algn="l" rtl="0">
              <a:spcBef>
                <a:spcPts val="200"/>
              </a:spcBef>
              <a:spcAft>
                <a:spcPts val="0"/>
              </a:spcAft>
              <a:buClr>
                <a:schemeClr val="accent3"/>
              </a:buClr>
              <a:buSzPts val="1400"/>
              <a:buFont typeface="Georgia"/>
              <a:buChar char="▫"/>
              <a:defRPr sz="1400" b="0" i="0" u="none" strike="noStrike" cap="none">
                <a:solidFill>
                  <a:schemeClr val="accent3"/>
                </a:solidFill>
                <a:latin typeface="Georgia"/>
                <a:ea typeface="Georgia"/>
                <a:cs typeface="Georgia"/>
                <a:sym typeface="Georgia"/>
              </a:defRPr>
            </a:lvl6pPr>
            <a:lvl7pPr marL="3200400" marR="0" lvl="6" indent="-304800" algn="l" rtl="0">
              <a:spcBef>
                <a:spcPts val="200"/>
              </a:spcBef>
              <a:spcAft>
                <a:spcPts val="0"/>
              </a:spcAft>
              <a:buClr>
                <a:schemeClr val="accent3"/>
              </a:buClr>
              <a:buSzPts val="1200"/>
              <a:buFont typeface="Georgia"/>
              <a:buChar char="▫"/>
              <a:defRPr sz="1200" b="0" i="0" u="none" strike="noStrike" cap="none">
                <a:solidFill>
                  <a:schemeClr val="accent3"/>
                </a:solidFill>
                <a:latin typeface="Georgia"/>
                <a:ea typeface="Georgia"/>
                <a:cs typeface="Georgia"/>
                <a:sym typeface="Georgia"/>
              </a:defRPr>
            </a:lvl7pPr>
            <a:lvl8pPr marL="3657600" marR="0" lvl="7" indent="-298450" algn="l" rtl="0">
              <a:spcBef>
                <a:spcPts val="200"/>
              </a:spcBef>
              <a:spcAft>
                <a:spcPts val="0"/>
              </a:spcAft>
              <a:buClr>
                <a:schemeClr val="accent3"/>
              </a:buClr>
              <a:buSzPts val="1100"/>
              <a:buFont typeface="Georgia"/>
              <a:buChar char="◦"/>
              <a:defRPr sz="1100" b="0" i="0" u="none" strike="noStrike" cap="none">
                <a:solidFill>
                  <a:schemeClr val="accent3"/>
                </a:solidFill>
                <a:latin typeface="Georgia"/>
                <a:ea typeface="Georgia"/>
                <a:cs typeface="Georgia"/>
                <a:sym typeface="Georgia"/>
              </a:defRPr>
            </a:lvl8pPr>
            <a:lvl9pPr marL="4114800" marR="0" lvl="8" indent="-298450" algn="l" rtl="0">
              <a:spcBef>
                <a:spcPts val="200"/>
              </a:spcBef>
              <a:spcAft>
                <a:spcPts val="0"/>
              </a:spcAft>
              <a:buClr>
                <a:schemeClr val="accent3"/>
              </a:buClr>
              <a:buSzPts val="1100"/>
              <a:buFont typeface="Georgia"/>
              <a:buChar char="◦"/>
              <a:defRPr sz="1100" b="0" i="0" u="none" strike="noStrike" cap="none">
                <a:solidFill>
                  <a:schemeClr val="accent3"/>
                </a:solidFill>
                <a:latin typeface="Georgia"/>
                <a:ea typeface="Georgia"/>
                <a:cs typeface="Georgia"/>
                <a:sym typeface="Georgia"/>
              </a:defRPr>
            </a:lvl9pPr>
          </a:lstStyle>
          <a:p>
            <a:endParaRPr/>
          </a:p>
        </p:txBody>
      </p:sp>
      <p:sp>
        <p:nvSpPr>
          <p:cNvPr id="213" name="Google Shape;213;p31"/>
          <p:cNvSpPr txBox="1">
            <a:spLocks noGrp="1"/>
          </p:cNvSpPr>
          <p:nvPr>
            <p:ph type="dt" idx="10"/>
          </p:nvPr>
        </p:nvSpPr>
        <p:spPr>
          <a:xfrm>
            <a:off x="6586536" y="459486"/>
            <a:ext cx="957300" cy="342900"/>
          </a:xfrm>
          <a:prstGeom prst="rect">
            <a:avLst/>
          </a:prstGeom>
          <a:noFill/>
          <a:ln>
            <a:noFill/>
          </a:ln>
        </p:spPr>
        <p:txBody>
          <a:bodyPr spcFirstLastPara="1" wrap="square" lIns="68575" tIns="34275" rIns="68575" bIns="34275" anchor="t" anchorCtr="0"/>
          <a:lstStyle>
            <a:lvl1pPr marR="0" lvl="0" algn="l" rtl="0">
              <a:spcBef>
                <a:spcPts val="0"/>
              </a:spcBef>
              <a:spcAft>
                <a:spcPts val="0"/>
              </a:spcAft>
              <a:buSzPts val="1100"/>
              <a:buNone/>
              <a:defRPr sz="600" b="0" i="0" u="none" strike="noStrike" cap="none">
                <a:solidFill>
                  <a:schemeClr val="accent2"/>
                </a:solidFill>
                <a:latin typeface="Georgia"/>
                <a:ea typeface="Georgia"/>
                <a:cs typeface="Georgia"/>
                <a:sym typeface="Georgia"/>
              </a:defRPr>
            </a:lvl1pPr>
            <a:lvl2pPr marR="0" lvl="1"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9pPr>
          </a:lstStyle>
          <a:p>
            <a:endParaRPr/>
          </a:p>
        </p:txBody>
      </p:sp>
      <p:sp>
        <p:nvSpPr>
          <p:cNvPr id="214" name="Google Shape;214;p31"/>
          <p:cNvSpPr txBox="1">
            <a:spLocks noGrp="1"/>
          </p:cNvSpPr>
          <p:nvPr>
            <p:ph type="ftr" idx="11"/>
          </p:nvPr>
        </p:nvSpPr>
        <p:spPr>
          <a:xfrm>
            <a:off x="5257800" y="459486"/>
            <a:ext cx="1326000" cy="342900"/>
          </a:xfrm>
          <a:prstGeom prst="rect">
            <a:avLst/>
          </a:prstGeom>
          <a:noFill/>
          <a:ln>
            <a:noFill/>
          </a:ln>
        </p:spPr>
        <p:txBody>
          <a:bodyPr spcFirstLastPara="1" wrap="square" lIns="68575" tIns="34275" rIns="68575" bIns="34275" anchor="t" anchorCtr="0"/>
          <a:lstStyle>
            <a:lvl1pPr marR="0" lvl="0" algn="r" rtl="0">
              <a:spcBef>
                <a:spcPts val="0"/>
              </a:spcBef>
              <a:spcAft>
                <a:spcPts val="0"/>
              </a:spcAft>
              <a:buSzPts val="1100"/>
              <a:buNone/>
              <a:defRPr sz="600" b="0" i="0" u="none" strike="noStrike" cap="none">
                <a:solidFill>
                  <a:schemeClr val="accent2"/>
                </a:solidFill>
                <a:latin typeface="Georgia"/>
                <a:ea typeface="Georgia"/>
                <a:cs typeface="Georgia"/>
                <a:sym typeface="Georgia"/>
              </a:defRPr>
            </a:lvl1pPr>
            <a:lvl2pPr marR="0" lvl="1"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9pPr>
          </a:lstStyle>
          <a:p>
            <a:endParaRPr/>
          </a:p>
        </p:txBody>
      </p:sp>
      <p:sp>
        <p:nvSpPr>
          <p:cNvPr id="215" name="Google Shape;215;p31"/>
          <p:cNvSpPr txBox="1">
            <a:spLocks noGrp="1"/>
          </p:cNvSpPr>
          <p:nvPr>
            <p:ph type="sldNum" idx="12"/>
          </p:nvPr>
        </p:nvSpPr>
        <p:spPr>
          <a:xfrm>
            <a:off x="8174736" y="1704"/>
            <a:ext cx="762000" cy="274200"/>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1400" b="0" i="0" u="none" strike="noStrike" cap="none">
                <a:solidFill>
                  <a:srgbClr val="FFFFFF"/>
                </a:solidFill>
                <a:latin typeface="Georgia"/>
                <a:ea typeface="Georgia"/>
                <a:cs typeface="Georgia"/>
                <a:sym typeface="Georgia"/>
              </a:defRPr>
            </a:lvl1pPr>
            <a:lvl2pPr marL="0" marR="0" lvl="1" indent="0" algn="r" rtl="0">
              <a:spcBef>
                <a:spcPts val="0"/>
              </a:spcBef>
              <a:buNone/>
              <a:defRPr sz="1400" b="0" i="0" u="none" strike="noStrike" cap="none">
                <a:solidFill>
                  <a:srgbClr val="FFFFFF"/>
                </a:solidFill>
                <a:latin typeface="Georgia"/>
                <a:ea typeface="Georgia"/>
                <a:cs typeface="Georgia"/>
                <a:sym typeface="Georgia"/>
              </a:defRPr>
            </a:lvl2pPr>
            <a:lvl3pPr marL="0" marR="0" lvl="2" indent="0" algn="r" rtl="0">
              <a:spcBef>
                <a:spcPts val="0"/>
              </a:spcBef>
              <a:buNone/>
              <a:defRPr sz="1400" b="0" i="0" u="none" strike="noStrike" cap="none">
                <a:solidFill>
                  <a:srgbClr val="FFFFFF"/>
                </a:solidFill>
                <a:latin typeface="Georgia"/>
                <a:ea typeface="Georgia"/>
                <a:cs typeface="Georgia"/>
                <a:sym typeface="Georgia"/>
              </a:defRPr>
            </a:lvl3pPr>
            <a:lvl4pPr marL="0" marR="0" lvl="3" indent="0" algn="r" rtl="0">
              <a:spcBef>
                <a:spcPts val="0"/>
              </a:spcBef>
              <a:buNone/>
              <a:defRPr sz="1400" b="0" i="0" u="none" strike="noStrike" cap="none">
                <a:solidFill>
                  <a:srgbClr val="FFFFFF"/>
                </a:solidFill>
                <a:latin typeface="Georgia"/>
                <a:ea typeface="Georgia"/>
                <a:cs typeface="Georgia"/>
                <a:sym typeface="Georgia"/>
              </a:defRPr>
            </a:lvl4pPr>
            <a:lvl5pPr marL="0" marR="0" lvl="4" indent="0" algn="r" rtl="0">
              <a:spcBef>
                <a:spcPts val="0"/>
              </a:spcBef>
              <a:buNone/>
              <a:defRPr sz="1400" b="0" i="0" u="none" strike="noStrike" cap="none">
                <a:solidFill>
                  <a:srgbClr val="FFFFFF"/>
                </a:solidFill>
                <a:latin typeface="Georgia"/>
                <a:ea typeface="Georgia"/>
                <a:cs typeface="Georgia"/>
                <a:sym typeface="Georgia"/>
              </a:defRPr>
            </a:lvl5pPr>
            <a:lvl6pPr marL="0" marR="0" lvl="5" indent="0" algn="r" rtl="0">
              <a:spcBef>
                <a:spcPts val="0"/>
              </a:spcBef>
              <a:buNone/>
              <a:defRPr sz="1400" b="0" i="0" u="none" strike="noStrike" cap="none">
                <a:solidFill>
                  <a:srgbClr val="FFFFFF"/>
                </a:solidFill>
                <a:latin typeface="Georgia"/>
                <a:ea typeface="Georgia"/>
                <a:cs typeface="Georgia"/>
                <a:sym typeface="Georgia"/>
              </a:defRPr>
            </a:lvl6pPr>
            <a:lvl7pPr marL="0" marR="0" lvl="6" indent="0" algn="r" rtl="0">
              <a:spcBef>
                <a:spcPts val="0"/>
              </a:spcBef>
              <a:buNone/>
              <a:defRPr sz="1400" b="0" i="0" u="none" strike="noStrike" cap="none">
                <a:solidFill>
                  <a:srgbClr val="FFFFFF"/>
                </a:solidFill>
                <a:latin typeface="Georgia"/>
                <a:ea typeface="Georgia"/>
                <a:cs typeface="Georgia"/>
                <a:sym typeface="Georgia"/>
              </a:defRPr>
            </a:lvl7pPr>
            <a:lvl8pPr marL="0" marR="0" lvl="7" indent="0" algn="r" rtl="0">
              <a:spcBef>
                <a:spcPts val="0"/>
              </a:spcBef>
              <a:buNone/>
              <a:defRPr sz="1400" b="0" i="0" u="none" strike="noStrike" cap="none">
                <a:solidFill>
                  <a:srgbClr val="FFFFFF"/>
                </a:solidFill>
                <a:latin typeface="Georgia"/>
                <a:ea typeface="Georgia"/>
                <a:cs typeface="Georgia"/>
                <a:sym typeface="Georgia"/>
              </a:defRPr>
            </a:lvl8pPr>
            <a:lvl9pPr marL="0" marR="0" lvl="8" indent="0" algn="r" rtl="0">
              <a:spcBef>
                <a:spcPts val="0"/>
              </a:spcBef>
              <a:buNone/>
              <a:defRPr sz="1400" b="0" i="0" u="none" strike="noStrike" cap="none">
                <a:solidFill>
                  <a:srgbClr val="FFFFFF"/>
                </a:solidFill>
                <a:latin typeface="Georgia"/>
                <a:ea typeface="Georgia"/>
                <a:cs typeface="Georgia"/>
                <a:sym typeface="Georgia"/>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比對" type="twoTxTwoObj">
  <p:cSld name="TWO_OBJECTS_WITH_TEXT">
    <p:spTree>
      <p:nvGrpSpPr>
        <p:cNvPr id="1" name="Shape 216"/>
        <p:cNvGrpSpPr/>
        <p:nvPr/>
      </p:nvGrpSpPr>
      <p:grpSpPr>
        <a:xfrm>
          <a:off x="0" y="0"/>
          <a:ext cx="0" cy="0"/>
          <a:chOff x="0" y="0"/>
          <a:chExt cx="0" cy="0"/>
        </a:xfrm>
      </p:grpSpPr>
      <p:sp>
        <p:nvSpPr>
          <p:cNvPr id="217" name="Google Shape;217;p32"/>
          <p:cNvSpPr txBox="1">
            <a:spLocks noGrp="1"/>
          </p:cNvSpPr>
          <p:nvPr>
            <p:ph type="title"/>
          </p:nvPr>
        </p:nvSpPr>
        <p:spPr>
          <a:xfrm>
            <a:off x="381000" y="857250"/>
            <a:ext cx="8382000" cy="8022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Clr>
                <a:schemeClr val="dk2"/>
              </a:buClr>
              <a:buSzPts val="3000"/>
              <a:buFont typeface="Trebuchet MS"/>
              <a:buNone/>
              <a:defRPr sz="3000" b="0" i="0" u="none" strike="noStrike" cap="none">
                <a:solidFill>
                  <a:schemeClr val="dk2"/>
                </a:solidFill>
                <a:latin typeface="Trebuchet MS"/>
                <a:ea typeface="Trebuchet MS"/>
                <a:cs typeface="Trebuchet MS"/>
                <a:sym typeface="Trebuchet M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18" name="Google Shape;218;p32"/>
          <p:cNvSpPr txBox="1">
            <a:spLocks noGrp="1"/>
          </p:cNvSpPr>
          <p:nvPr>
            <p:ph type="body" idx="1"/>
          </p:nvPr>
        </p:nvSpPr>
        <p:spPr>
          <a:xfrm>
            <a:off x="381000" y="1683727"/>
            <a:ext cx="4041600" cy="342900"/>
          </a:xfrm>
          <a:prstGeom prst="rect">
            <a:avLst/>
          </a:prstGeom>
          <a:solidFill>
            <a:srgbClr val="328D96">
              <a:alpha val="24710"/>
            </a:srgbClr>
          </a:solidFill>
          <a:ln w="12700" cap="flat" cmpd="sng">
            <a:solidFill>
              <a:schemeClr val="accent2"/>
            </a:solidFill>
            <a:prstDash val="solid"/>
            <a:round/>
            <a:headEnd type="none" w="sm" len="sm"/>
            <a:tailEnd type="none" w="sm" len="sm"/>
          </a:ln>
        </p:spPr>
        <p:txBody>
          <a:bodyPr spcFirstLastPara="1" wrap="square" lIns="68575" tIns="34275" rIns="68575" bIns="34275" anchor="ctr" anchorCtr="0"/>
          <a:lstStyle>
            <a:lvl1pPr marL="457200" marR="0" lvl="0" indent="-228600" algn="l" rtl="0">
              <a:spcBef>
                <a:spcPts val="200"/>
              </a:spcBef>
              <a:spcAft>
                <a:spcPts val="0"/>
              </a:spcAft>
              <a:buClr>
                <a:schemeClr val="accent3"/>
              </a:buClr>
              <a:buSzPts val="1400"/>
              <a:buFont typeface="Georgia"/>
              <a:buNone/>
              <a:defRPr sz="1400" b="1" i="0" u="none" strike="noStrike" cap="none">
                <a:solidFill>
                  <a:srgbClr val="414141"/>
                </a:solidFill>
                <a:latin typeface="Georgia"/>
                <a:ea typeface="Georgia"/>
                <a:cs typeface="Georgia"/>
                <a:sym typeface="Georgia"/>
              </a:defRPr>
            </a:lvl1pPr>
            <a:lvl2pPr marL="914400" marR="0" lvl="1" indent="-228600" algn="l" rtl="0">
              <a:spcBef>
                <a:spcPts val="200"/>
              </a:spcBef>
              <a:spcAft>
                <a:spcPts val="0"/>
              </a:spcAft>
              <a:buClr>
                <a:schemeClr val="accent2"/>
              </a:buClr>
              <a:buSzPts val="1500"/>
              <a:buFont typeface="Georgia"/>
              <a:buNone/>
              <a:defRPr sz="1500" b="1" i="0" u="none" strike="noStrike" cap="none">
                <a:solidFill>
                  <a:schemeClr val="accent2"/>
                </a:solidFill>
                <a:latin typeface="Georgia"/>
                <a:ea typeface="Georgia"/>
                <a:cs typeface="Georgia"/>
                <a:sym typeface="Georgia"/>
              </a:defRPr>
            </a:lvl2pPr>
            <a:lvl3pPr marL="1371600" marR="0" lvl="2" indent="-228600" algn="l" rtl="0">
              <a:spcBef>
                <a:spcPts val="200"/>
              </a:spcBef>
              <a:spcAft>
                <a:spcPts val="0"/>
              </a:spcAft>
              <a:buClr>
                <a:schemeClr val="accent1"/>
              </a:buClr>
              <a:buSzPts val="1400"/>
              <a:buFont typeface="Noto Sans Symbols"/>
              <a:buNone/>
              <a:defRPr sz="1400" b="1" i="0" u="none" strike="noStrike" cap="none">
                <a:solidFill>
                  <a:schemeClr val="accent1"/>
                </a:solidFill>
                <a:latin typeface="Georgia"/>
                <a:ea typeface="Georgia"/>
                <a:cs typeface="Georgia"/>
                <a:sym typeface="Georgia"/>
              </a:defRPr>
            </a:lvl3pPr>
            <a:lvl4pPr marL="1828800" marR="0" lvl="3" indent="-228600" algn="l" rtl="0">
              <a:spcBef>
                <a:spcPts val="200"/>
              </a:spcBef>
              <a:spcAft>
                <a:spcPts val="0"/>
              </a:spcAft>
              <a:buClr>
                <a:schemeClr val="accent1"/>
              </a:buClr>
              <a:buSzPts val="1200"/>
              <a:buFont typeface="Noto Sans Symbols"/>
              <a:buNone/>
              <a:defRPr sz="1200" b="1" i="0" u="none" strike="noStrike" cap="none">
                <a:solidFill>
                  <a:schemeClr val="accent1"/>
                </a:solidFill>
                <a:latin typeface="Georgia"/>
                <a:ea typeface="Georgia"/>
                <a:cs typeface="Georgia"/>
                <a:sym typeface="Georgia"/>
              </a:defRPr>
            </a:lvl4pPr>
            <a:lvl5pPr marL="2286000" marR="0" lvl="4" indent="-228600" algn="l" rtl="0">
              <a:spcBef>
                <a:spcPts val="200"/>
              </a:spcBef>
              <a:spcAft>
                <a:spcPts val="0"/>
              </a:spcAft>
              <a:buClr>
                <a:schemeClr val="accent3"/>
              </a:buClr>
              <a:buSzPts val="1200"/>
              <a:buFont typeface="Georgia"/>
              <a:buNone/>
              <a:defRPr sz="1200" b="1" i="0" u="none" strike="noStrike" cap="none">
                <a:solidFill>
                  <a:schemeClr val="accent3"/>
                </a:solidFill>
                <a:latin typeface="Georgia"/>
                <a:ea typeface="Georgia"/>
                <a:cs typeface="Georgia"/>
                <a:sym typeface="Georgia"/>
              </a:defRPr>
            </a:lvl5pPr>
            <a:lvl6pPr marL="2743200" marR="0" lvl="5" indent="-317500" algn="l" rtl="0">
              <a:spcBef>
                <a:spcPts val="200"/>
              </a:spcBef>
              <a:spcAft>
                <a:spcPts val="0"/>
              </a:spcAft>
              <a:buClr>
                <a:schemeClr val="accent3"/>
              </a:buClr>
              <a:buSzPts val="1400"/>
              <a:buFont typeface="Georgia"/>
              <a:buChar char="▫"/>
              <a:defRPr sz="1400" b="0" i="0" u="none" strike="noStrike" cap="none">
                <a:solidFill>
                  <a:schemeClr val="accent3"/>
                </a:solidFill>
                <a:latin typeface="Georgia"/>
                <a:ea typeface="Georgia"/>
                <a:cs typeface="Georgia"/>
                <a:sym typeface="Georgia"/>
              </a:defRPr>
            </a:lvl6pPr>
            <a:lvl7pPr marL="3200400" marR="0" lvl="6" indent="-304800" algn="l" rtl="0">
              <a:spcBef>
                <a:spcPts val="200"/>
              </a:spcBef>
              <a:spcAft>
                <a:spcPts val="0"/>
              </a:spcAft>
              <a:buClr>
                <a:schemeClr val="accent3"/>
              </a:buClr>
              <a:buSzPts val="1200"/>
              <a:buFont typeface="Georgia"/>
              <a:buChar char="▫"/>
              <a:defRPr sz="1200" b="0" i="0" u="none" strike="noStrike" cap="none">
                <a:solidFill>
                  <a:schemeClr val="accent3"/>
                </a:solidFill>
                <a:latin typeface="Georgia"/>
                <a:ea typeface="Georgia"/>
                <a:cs typeface="Georgia"/>
                <a:sym typeface="Georgia"/>
              </a:defRPr>
            </a:lvl7pPr>
            <a:lvl8pPr marL="3657600" marR="0" lvl="7" indent="-298450" algn="l" rtl="0">
              <a:spcBef>
                <a:spcPts val="200"/>
              </a:spcBef>
              <a:spcAft>
                <a:spcPts val="0"/>
              </a:spcAft>
              <a:buClr>
                <a:schemeClr val="accent3"/>
              </a:buClr>
              <a:buSzPts val="1100"/>
              <a:buFont typeface="Georgia"/>
              <a:buChar char="◦"/>
              <a:defRPr sz="1100" b="0" i="0" u="none" strike="noStrike" cap="none">
                <a:solidFill>
                  <a:schemeClr val="accent3"/>
                </a:solidFill>
                <a:latin typeface="Georgia"/>
                <a:ea typeface="Georgia"/>
                <a:cs typeface="Georgia"/>
                <a:sym typeface="Georgia"/>
              </a:defRPr>
            </a:lvl8pPr>
            <a:lvl9pPr marL="4114800" marR="0" lvl="8" indent="-298450" algn="l" rtl="0">
              <a:spcBef>
                <a:spcPts val="200"/>
              </a:spcBef>
              <a:spcAft>
                <a:spcPts val="0"/>
              </a:spcAft>
              <a:buClr>
                <a:schemeClr val="accent3"/>
              </a:buClr>
              <a:buSzPts val="1100"/>
              <a:buFont typeface="Georgia"/>
              <a:buChar char="◦"/>
              <a:defRPr sz="1100" b="0" i="0" u="none" strike="noStrike" cap="none">
                <a:solidFill>
                  <a:schemeClr val="accent3"/>
                </a:solidFill>
                <a:latin typeface="Georgia"/>
                <a:ea typeface="Georgia"/>
                <a:cs typeface="Georgia"/>
                <a:sym typeface="Georgia"/>
              </a:defRPr>
            </a:lvl9pPr>
          </a:lstStyle>
          <a:p>
            <a:endParaRPr/>
          </a:p>
        </p:txBody>
      </p:sp>
      <p:sp>
        <p:nvSpPr>
          <p:cNvPr id="219" name="Google Shape;219;p32"/>
          <p:cNvSpPr txBox="1">
            <a:spLocks noGrp="1"/>
          </p:cNvSpPr>
          <p:nvPr>
            <p:ph type="body" idx="2"/>
          </p:nvPr>
        </p:nvSpPr>
        <p:spPr>
          <a:xfrm>
            <a:off x="4721226" y="1683727"/>
            <a:ext cx="4041600" cy="342900"/>
          </a:xfrm>
          <a:prstGeom prst="rect">
            <a:avLst/>
          </a:prstGeom>
          <a:solidFill>
            <a:srgbClr val="328D96">
              <a:alpha val="24710"/>
            </a:srgbClr>
          </a:solidFill>
          <a:ln w="12700" cap="flat" cmpd="sng">
            <a:solidFill>
              <a:schemeClr val="accent2"/>
            </a:solidFill>
            <a:prstDash val="solid"/>
            <a:round/>
            <a:headEnd type="none" w="sm" len="sm"/>
            <a:tailEnd type="none" w="sm" len="sm"/>
          </a:ln>
        </p:spPr>
        <p:txBody>
          <a:bodyPr spcFirstLastPara="1" wrap="square" lIns="68575" tIns="34275" rIns="68575" bIns="34275" anchor="ctr" anchorCtr="0"/>
          <a:lstStyle>
            <a:lvl1pPr marL="457200" marR="0" lvl="0" indent="-228600" algn="l" rtl="0">
              <a:spcBef>
                <a:spcPts val="200"/>
              </a:spcBef>
              <a:spcAft>
                <a:spcPts val="0"/>
              </a:spcAft>
              <a:buClr>
                <a:schemeClr val="accent3"/>
              </a:buClr>
              <a:buSzPts val="1400"/>
              <a:buFont typeface="Georgia"/>
              <a:buNone/>
              <a:defRPr sz="1400" b="1" i="0" u="none" strike="noStrike" cap="none">
                <a:solidFill>
                  <a:srgbClr val="414141"/>
                </a:solidFill>
                <a:latin typeface="Georgia"/>
                <a:ea typeface="Georgia"/>
                <a:cs typeface="Georgia"/>
                <a:sym typeface="Georgia"/>
              </a:defRPr>
            </a:lvl1pPr>
            <a:lvl2pPr marL="914400" marR="0" lvl="1" indent="-228600" algn="l" rtl="0">
              <a:spcBef>
                <a:spcPts val="200"/>
              </a:spcBef>
              <a:spcAft>
                <a:spcPts val="0"/>
              </a:spcAft>
              <a:buClr>
                <a:schemeClr val="accent2"/>
              </a:buClr>
              <a:buSzPts val="1500"/>
              <a:buFont typeface="Georgia"/>
              <a:buNone/>
              <a:defRPr sz="1500" b="1" i="0" u="none" strike="noStrike" cap="none">
                <a:solidFill>
                  <a:schemeClr val="accent2"/>
                </a:solidFill>
                <a:latin typeface="Georgia"/>
                <a:ea typeface="Georgia"/>
                <a:cs typeface="Georgia"/>
                <a:sym typeface="Georgia"/>
              </a:defRPr>
            </a:lvl2pPr>
            <a:lvl3pPr marL="1371600" marR="0" lvl="2" indent="-228600" algn="l" rtl="0">
              <a:spcBef>
                <a:spcPts val="200"/>
              </a:spcBef>
              <a:spcAft>
                <a:spcPts val="0"/>
              </a:spcAft>
              <a:buClr>
                <a:schemeClr val="accent1"/>
              </a:buClr>
              <a:buSzPts val="1400"/>
              <a:buFont typeface="Noto Sans Symbols"/>
              <a:buNone/>
              <a:defRPr sz="1400" b="1" i="0" u="none" strike="noStrike" cap="none">
                <a:solidFill>
                  <a:schemeClr val="accent1"/>
                </a:solidFill>
                <a:latin typeface="Georgia"/>
                <a:ea typeface="Georgia"/>
                <a:cs typeface="Georgia"/>
                <a:sym typeface="Georgia"/>
              </a:defRPr>
            </a:lvl3pPr>
            <a:lvl4pPr marL="1828800" marR="0" lvl="3" indent="-228600" algn="l" rtl="0">
              <a:spcBef>
                <a:spcPts val="200"/>
              </a:spcBef>
              <a:spcAft>
                <a:spcPts val="0"/>
              </a:spcAft>
              <a:buClr>
                <a:schemeClr val="accent1"/>
              </a:buClr>
              <a:buSzPts val="1200"/>
              <a:buFont typeface="Noto Sans Symbols"/>
              <a:buNone/>
              <a:defRPr sz="1200" b="1" i="0" u="none" strike="noStrike" cap="none">
                <a:solidFill>
                  <a:schemeClr val="accent1"/>
                </a:solidFill>
                <a:latin typeface="Georgia"/>
                <a:ea typeface="Georgia"/>
                <a:cs typeface="Georgia"/>
                <a:sym typeface="Georgia"/>
              </a:defRPr>
            </a:lvl4pPr>
            <a:lvl5pPr marL="2286000" marR="0" lvl="4" indent="-228600" algn="l" rtl="0">
              <a:spcBef>
                <a:spcPts val="200"/>
              </a:spcBef>
              <a:spcAft>
                <a:spcPts val="0"/>
              </a:spcAft>
              <a:buClr>
                <a:schemeClr val="accent3"/>
              </a:buClr>
              <a:buSzPts val="1200"/>
              <a:buFont typeface="Georgia"/>
              <a:buNone/>
              <a:defRPr sz="1200" b="1" i="0" u="none" strike="noStrike" cap="none">
                <a:solidFill>
                  <a:schemeClr val="accent3"/>
                </a:solidFill>
                <a:latin typeface="Georgia"/>
                <a:ea typeface="Georgia"/>
                <a:cs typeface="Georgia"/>
                <a:sym typeface="Georgia"/>
              </a:defRPr>
            </a:lvl5pPr>
            <a:lvl6pPr marL="2743200" marR="0" lvl="5" indent="-317500" algn="l" rtl="0">
              <a:spcBef>
                <a:spcPts val="200"/>
              </a:spcBef>
              <a:spcAft>
                <a:spcPts val="0"/>
              </a:spcAft>
              <a:buClr>
                <a:schemeClr val="accent3"/>
              </a:buClr>
              <a:buSzPts val="1400"/>
              <a:buFont typeface="Georgia"/>
              <a:buChar char="▫"/>
              <a:defRPr sz="1400" b="0" i="0" u="none" strike="noStrike" cap="none">
                <a:solidFill>
                  <a:schemeClr val="accent3"/>
                </a:solidFill>
                <a:latin typeface="Georgia"/>
                <a:ea typeface="Georgia"/>
                <a:cs typeface="Georgia"/>
                <a:sym typeface="Georgia"/>
              </a:defRPr>
            </a:lvl6pPr>
            <a:lvl7pPr marL="3200400" marR="0" lvl="6" indent="-304800" algn="l" rtl="0">
              <a:spcBef>
                <a:spcPts val="200"/>
              </a:spcBef>
              <a:spcAft>
                <a:spcPts val="0"/>
              </a:spcAft>
              <a:buClr>
                <a:schemeClr val="accent3"/>
              </a:buClr>
              <a:buSzPts val="1200"/>
              <a:buFont typeface="Georgia"/>
              <a:buChar char="▫"/>
              <a:defRPr sz="1200" b="0" i="0" u="none" strike="noStrike" cap="none">
                <a:solidFill>
                  <a:schemeClr val="accent3"/>
                </a:solidFill>
                <a:latin typeface="Georgia"/>
                <a:ea typeface="Georgia"/>
                <a:cs typeface="Georgia"/>
                <a:sym typeface="Georgia"/>
              </a:defRPr>
            </a:lvl7pPr>
            <a:lvl8pPr marL="3657600" marR="0" lvl="7" indent="-298450" algn="l" rtl="0">
              <a:spcBef>
                <a:spcPts val="200"/>
              </a:spcBef>
              <a:spcAft>
                <a:spcPts val="0"/>
              </a:spcAft>
              <a:buClr>
                <a:schemeClr val="accent3"/>
              </a:buClr>
              <a:buSzPts val="1100"/>
              <a:buFont typeface="Georgia"/>
              <a:buChar char="◦"/>
              <a:defRPr sz="1100" b="0" i="0" u="none" strike="noStrike" cap="none">
                <a:solidFill>
                  <a:schemeClr val="accent3"/>
                </a:solidFill>
                <a:latin typeface="Georgia"/>
                <a:ea typeface="Georgia"/>
                <a:cs typeface="Georgia"/>
                <a:sym typeface="Georgia"/>
              </a:defRPr>
            </a:lvl8pPr>
            <a:lvl9pPr marL="4114800" marR="0" lvl="8" indent="-298450" algn="l" rtl="0">
              <a:spcBef>
                <a:spcPts val="200"/>
              </a:spcBef>
              <a:spcAft>
                <a:spcPts val="0"/>
              </a:spcAft>
              <a:buClr>
                <a:schemeClr val="accent3"/>
              </a:buClr>
              <a:buSzPts val="1100"/>
              <a:buFont typeface="Georgia"/>
              <a:buChar char="◦"/>
              <a:defRPr sz="1100" b="0" i="0" u="none" strike="noStrike" cap="none">
                <a:solidFill>
                  <a:schemeClr val="accent3"/>
                </a:solidFill>
                <a:latin typeface="Georgia"/>
                <a:ea typeface="Georgia"/>
                <a:cs typeface="Georgia"/>
                <a:sym typeface="Georgia"/>
              </a:defRPr>
            </a:lvl9pPr>
          </a:lstStyle>
          <a:p>
            <a:endParaRPr/>
          </a:p>
        </p:txBody>
      </p:sp>
      <p:sp>
        <p:nvSpPr>
          <p:cNvPr id="220" name="Google Shape;220;p32"/>
          <p:cNvSpPr txBox="1">
            <a:spLocks noGrp="1"/>
          </p:cNvSpPr>
          <p:nvPr>
            <p:ph type="body" idx="3"/>
          </p:nvPr>
        </p:nvSpPr>
        <p:spPr>
          <a:xfrm>
            <a:off x="381000" y="2031389"/>
            <a:ext cx="4041600" cy="2914800"/>
          </a:xfrm>
          <a:prstGeom prst="rect">
            <a:avLst/>
          </a:prstGeom>
          <a:noFill/>
          <a:ln>
            <a:noFill/>
          </a:ln>
        </p:spPr>
        <p:txBody>
          <a:bodyPr spcFirstLastPara="1" wrap="square" lIns="68575" tIns="34275" rIns="68575" bIns="34275" anchor="t" anchorCtr="0"/>
          <a:lstStyle>
            <a:lvl1pPr marL="457200" marR="0" lvl="0" indent="-323850" algn="l" rtl="0">
              <a:spcBef>
                <a:spcPts val="200"/>
              </a:spcBef>
              <a:spcAft>
                <a:spcPts val="0"/>
              </a:spcAft>
              <a:buClr>
                <a:schemeClr val="accent3"/>
              </a:buClr>
              <a:buSzPts val="1500"/>
              <a:buFont typeface="Georgia"/>
              <a:buChar char="•"/>
              <a:defRPr sz="1500" b="0" i="0" u="none" strike="noStrike" cap="none">
                <a:solidFill>
                  <a:schemeClr val="dk1"/>
                </a:solidFill>
                <a:latin typeface="Georgia"/>
                <a:ea typeface="Georgia"/>
                <a:cs typeface="Georgia"/>
                <a:sym typeface="Georgia"/>
              </a:defRPr>
            </a:lvl1pPr>
            <a:lvl2pPr marL="914400" marR="0" lvl="1" indent="-323850" algn="l" rtl="0">
              <a:spcBef>
                <a:spcPts val="200"/>
              </a:spcBef>
              <a:spcAft>
                <a:spcPts val="0"/>
              </a:spcAft>
              <a:buClr>
                <a:schemeClr val="accent2"/>
              </a:buClr>
              <a:buSzPts val="1500"/>
              <a:buFont typeface="Georgia"/>
              <a:buChar char="▫"/>
              <a:defRPr sz="1500" b="0" i="0" u="none" strike="noStrike" cap="none">
                <a:solidFill>
                  <a:schemeClr val="accent2"/>
                </a:solidFill>
                <a:latin typeface="Georgia"/>
                <a:ea typeface="Georgia"/>
                <a:cs typeface="Georgia"/>
                <a:sym typeface="Georgia"/>
              </a:defRPr>
            </a:lvl2pPr>
            <a:lvl3pPr marL="1371600" marR="0" lvl="2" indent="-317500" algn="l" rtl="0">
              <a:spcBef>
                <a:spcPts val="200"/>
              </a:spcBef>
              <a:spcAft>
                <a:spcPts val="0"/>
              </a:spcAft>
              <a:buClr>
                <a:schemeClr val="accent1"/>
              </a:buClr>
              <a:buSzPts val="1400"/>
              <a:buFont typeface="Noto Sans Symbols"/>
              <a:buChar char="⚫"/>
              <a:defRPr sz="1400" b="0" i="0" u="none" strike="noStrike" cap="none">
                <a:solidFill>
                  <a:schemeClr val="accent1"/>
                </a:solidFill>
                <a:latin typeface="Georgia"/>
                <a:ea typeface="Georgia"/>
                <a:cs typeface="Georgia"/>
                <a:sym typeface="Georgia"/>
              </a:defRPr>
            </a:lvl3pPr>
            <a:lvl4pPr marL="1828800" marR="0" lvl="3" indent="-304800" algn="l" rtl="0">
              <a:spcBef>
                <a:spcPts val="200"/>
              </a:spcBef>
              <a:spcAft>
                <a:spcPts val="0"/>
              </a:spcAft>
              <a:buClr>
                <a:schemeClr val="accent1"/>
              </a:buClr>
              <a:buSzPts val="1200"/>
              <a:buFont typeface="Noto Sans Symbols"/>
              <a:buChar char="⚫"/>
              <a:defRPr sz="1200" b="0" i="0" u="none" strike="noStrike" cap="none">
                <a:solidFill>
                  <a:schemeClr val="accent1"/>
                </a:solidFill>
                <a:latin typeface="Georgia"/>
                <a:ea typeface="Georgia"/>
                <a:cs typeface="Georgia"/>
                <a:sym typeface="Georgia"/>
              </a:defRPr>
            </a:lvl4pPr>
            <a:lvl5pPr marL="2286000" marR="0" lvl="4" indent="-304800" algn="l" rtl="0">
              <a:spcBef>
                <a:spcPts val="200"/>
              </a:spcBef>
              <a:spcAft>
                <a:spcPts val="0"/>
              </a:spcAft>
              <a:buClr>
                <a:schemeClr val="accent3"/>
              </a:buClr>
              <a:buSzPts val="1200"/>
              <a:buFont typeface="Georgia"/>
              <a:buChar char="▫"/>
              <a:defRPr sz="1200" b="0" i="0" u="none" strike="noStrike" cap="none">
                <a:solidFill>
                  <a:schemeClr val="accent3"/>
                </a:solidFill>
                <a:latin typeface="Georgia"/>
                <a:ea typeface="Georgia"/>
                <a:cs typeface="Georgia"/>
                <a:sym typeface="Georgia"/>
              </a:defRPr>
            </a:lvl5pPr>
            <a:lvl6pPr marL="2743200" marR="0" lvl="5" indent="-317500" algn="l" rtl="0">
              <a:spcBef>
                <a:spcPts val="200"/>
              </a:spcBef>
              <a:spcAft>
                <a:spcPts val="0"/>
              </a:spcAft>
              <a:buClr>
                <a:schemeClr val="accent3"/>
              </a:buClr>
              <a:buSzPts val="1400"/>
              <a:buFont typeface="Georgia"/>
              <a:buChar char="▫"/>
              <a:defRPr sz="1400" b="0" i="0" u="none" strike="noStrike" cap="none">
                <a:solidFill>
                  <a:schemeClr val="accent3"/>
                </a:solidFill>
                <a:latin typeface="Georgia"/>
                <a:ea typeface="Georgia"/>
                <a:cs typeface="Georgia"/>
                <a:sym typeface="Georgia"/>
              </a:defRPr>
            </a:lvl6pPr>
            <a:lvl7pPr marL="3200400" marR="0" lvl="6" indent="-304800" algn="l" rtl="0">
              <a:spcBef>
                <a:spcPts val="200"/>
              </a:spcBef>
              <a:spcAft>
                <a:spcPts val="0"/>
              </a:spcAft>
              <a:buClr>
                <a:schemeClr val="accent3"/>
              </a:buClr>
              <a:buSzPts val="1200"/>
              <a:buFont typeface="Georgia"/>
              <a:buChar char="▫"/>
              <a:defRPr sz="1200" b="0" i="0" u="none" strike="noStrike" cap="none">
                <a:solidFill>
                  <a:schemeClr val="accent3"/>
                </a:solidFill>
                <a:latin typeface="Georgia"/>
                <a:ea typeface="Georgia"/>
                <a:cs typeface="Georgia"/>
                <a:sym typeface="Georgia"/>
              </a:defRPr>
            </a:lvl7pPr>
            <a:lvl8pPr marL="3657600" marR="0" lvl="7" indent="-298450" algn="l" rtl="0">
              <a:spcBef>
                <a:spcPts val="200"/>
              </a:spcBef>
              <a:spcAft>
                <a:spcPts val="0"/>
              </a:spcAft>
              <a:buClr>
                <a:schemeClr val="accent3"/>
              </a:buClr>
              <a:buSzPts val="1100"/>
              <a:buFont typeface="Georgia"/>
              <a:buChar char="◦"/>
              <a:defRPr sz="1100" b="0" i="0" u="none" strike="noStrike" cap="none">
                <a:solidFill>
                  <a:schemeClr val="accent3"/>
                </a:solidFill>
                <a:latin typeface="Georgia"/>
                <a:ea typeface="Georgia"/>
                <a:cs typeface="Georgia"/>
                <a:sym typeface="Georgia"/>
              </a:defRPr>
            </a:lvl8pPr>
            <a:lvl9pPr marL="4114800" marR="0" lvl="8" indent="-298450" algn="l" rtl="0">
              <a:spcBef>
                <a:spcPts val="200"/>
              </a:spcBef>
              <a:spcAft>
                <a:spcPts val="0"/>
              </a:spcAft>
              <a:buClr>
                <a:schemeClr val="accent3"/>
              </a:buClr>
              <a:buSzPts val="1100"/>
              <a:buFont typeface="Georgia"/>
              <a:buChar char="◦"/>
              <a:defRPr sz="1100" b="0" i="0" u="none" strike="noStrike" cap="none">
                <a:solidFill>
                  <a:schemeClr val="accent3"/>
                </a:solidFill>
                <a:latin typeface="Georgia"/>
                <a:ea typeface="Georgia"/>
                <a:cs typeface="Georgia"/>
                <a:sym typeface="Georgia"/>
              </a:defRPr>
            </a:lvl9pPr>
          </a:lstStyle>
          <a:p>
            <a:endParaRPr/>
          </a:p>
        </p:txBody>
      </p:sp>
      <p:sp>
        <p:nvSpPr>
          <p:cNvPr id="221" name="Google Shape;221;p32"/>
          <p:cNvSpPr txBox="1">
            <a:spLocks noGrp="1"/>
          </p:cNvSpPr>
          <p:nvPr>
            <p:ph type="body" idx="4"/>
          </p:nvPr>
        </p:nvSpPr>
        <p:spPr>
          <a:xfrm>
            <a:off x="4718305" y="2031389"/>
            <a:ext cx="4041600" cy="2914800"/>
          </a:xfrm>
          <a:prstGeom prst="rect">
            <a:avLst/>
          </a:prstGeom>
          <a:noFill/>
          <a:ln>
            <a:noFill/>
          </a:ln>
        </p:spPr>
        <p:txBody>
          <a:bodyPr spcFirstLastPara="1" wrap="square" lIns="68575" tIns="34275" rIns="68575" bIns="34275" anchor="t" anchorCtr="0"/>
          <a:lstStyle>
            <a:lvl1pPr marL="457200" marR="0" lvl="0" indent="-323850" algn="l" rtl="0">
              <a:spcBef>
                <a:spcPts val="200"/>
              </a:spcBef>
              <a:spcAft>
                <a:spcPts val="0"/>
              </a:spcAft>
              <a:buClr>
                <a:schemeClr val="accent3"/>
              </a:buClr>
              <a:buSzPts val="1500"/>
              <a:buFont typeface="Georgia"/>
              <a:buChar char="•"/>
              <a:defRPr sz="1500" b="0" i="0" u="none" strike="noStrike" cap="none">
                <a:solidFill>
                  <a:schemeClr val="dk1"/>
                </a:solidFill>
                <a:latin typeface="Georgia"/>
                <a:ea typeface="Georgia"/>
                <a:cs typeface="Georgia"/>
                <a:sym typeface="Georgia"/>
              </a:defRPr>
            </a:lvl1pPr>
            <a:lvl2pPr marL="914400" marR="0" lvl="1" indent="-323850" algn="l" rtl="0">
              <a:spcBef>
                <a:spcPts val="200"/>
              </a:spcBef>
              <a:spcAft>
                <a:spcPts val="0"/>
              </a:spcAft>
              <a:buClr>
                <a:schemeClr val="accent2"/>
              </a:buClr>
              <a:buSzPts val="1500"/>
              <a:buFont typeface="Georgia"/>
              <a:buChar char="▫"/>
              <a:defRPr sz="1500" b="0" i="0" u="none" strike="noStrike" cap="none">
                <a:solidFill>
                  <a:schemeClr val="accent2"/>
                </a:solidFill>
                <a:latin typeface="Georgia"/>
                <a:ea typeface="Georgia"/>
                <a:cs typeface="Georgia"/>
                <a:sym typeface="Georgia"/>
              </a:defRPr>
            </a:lvl2pPr>
            <a:lvl3pPr marL="1371600" marR="0" lvl="2" indent="-317500" algn="l" rtl="0">
              <a:spcBef>
                <a:spcPts val="200"/>
              </a:spcBef>
              <a:spcAft>
                <a:spcPts val="0"/>
              </a:spcAft>
              <a:buClr>
                <a:schemeClr val="accent1"/>
              </a:buClr>
              <a:buSzPts val="1400"/>
              <a:buFont typeface="Noto Sans Symbols"/>
              <a:buChar char="⚫"/>
              <a:defRPr sz="1400" b="0" i="0" u="none" strike="noStrike" cap="none">
                <a:solidFill>
                  <a:schemeClr val="accent1"/>
                </a:solidFill>
                <a:latin typeface="Georgia"/>
                <a:ea typeface="Georgia"/>
                <a:cs typeface="Georgia"/>
                <a:sym typeface="Georgia"/>
              </a:defRPr>
            </a:lvl3pPr>
            <a:lvl4pPr marL="1828800" marR="0" lvl="3" indent="-304800" algn="l" rtl="0">
              <a:spcBef>
                <a:spcPts val="200"/>
              </a:spcBef>
              <a:spcAft>
                <a:spcPts val="0"/>
              </a:spcAft>
              <a:buClr>
                <a:schemeClr val="accent1"/>
              </a:buClr>
              <a:buSzPts val="1200"/>
              <a:buFont typeface="Noto Sans Symbols"/>
              <a:buChar char="⚫"/>
              <a:defRPr sz="1200" b="0" i="0" u="none" strike="noStrike" cap="none">
                <a:solidFill>
                  <a:schemeClr val="accent1"/>
                </a:solidFill>
                <a:latin typeface="Georgia"/>
                <a:ea typeface="Georgia"/>
                <a:cs typeface="Georgia"/>
                <a:sym typeface="Georgia"/>
              </a:defRPr>
            </a:lvl4pPr>
            <a:lvl5pPr marL="2286000" marR="0" lvl="4" indent="-304800" algn="l" rtl="0">
              <a:spcBef>
                <a:spcPts val="200"/>
              </a:spcBef>
              <a:spcAft>
                <a:spcPts val="0"/>
              </a:spcAft>
              <a:buClr>
                <a:schemeClr val="accent3"/>
              </a:buClr>
              <a:buSzPts val="1200"/>
              <a:buFont typeface="Georgia"/>
              <a:buChar char="▫"/>
              <a:defRPr sz="1200" b="0" i="0" u="none" strike="noStrike" cap="none">
                <a:solidFill>
                  <a:schemeClr val="accent3"/>
                </a:solidFill>
                <a:latin typeface="Georgia"/>
                <a:ea typeface="Georgia"/>
                <a:cs typeface="Georgia"/>
                <a:sym typeface="Georgia"/>
              </a:defRPr>
            </a:lvl5pPr>
            <a:lvl6pPr marL="2743200" marR="0" lvl="5" indent="-317500" algn="l" rtl="0">
              <a:spcBef>
                <a:spcPts val="200"/>
              </a:spcBef>
              <a:spcAft>
                <a:spcPts val="0"/>
              </a:spcAft>
              <a:buClr>
                <a:schemeClr val="accent3"/>
              </a:buClr>
              <a:buSzPts val="1400"/>
              <a:buFont typeface="Georgia"/>
              <a:buChar char="▫"/>
              <a:defRPr sz="1400" b="0" i="0" u="none" strike="noStrike" cap="none">
                <a:solidFill>
                  <a:schemeClr val="accent3"/>
                </a:solidFill>
                <a:latin typeface="Georgia"/>
                <a:ea typeface="Georgia"/>
                <a:cs typeface="Georgia"/>
                <a:sym typeface="Georgia"/>
              </a:defRPr>
            </a:lvl6pPr>
            <a:lvl7pPr marL="3200400" marR="0" lvl="6" indent="-304800" algn="l" rtl="0">
              <a:spcBef>
                <a:spcPts val="200"/>
              </a:spcBef>
              <a:spcAft>
                <a:spcPts val="0"/>
              </a:spcAft>
              <a:buClr>
                <a:schemeClr val="accent3"/>
              </a:buClr>
              <a:buSzPts val="1200"/>
              <a:buFont typeface="Georgia"/>
              <a:buChar char="▫"/>
              <a:defRPr sz="1200" b="0" i="0" u="none" strike="noStrike" cap="none">
                <a:solidFill>
                  <a:schemeClr val="accent3"/>
                </a:solidFill>
                <a:latin typeface="Georgia"/>
                <a:ea typeface="Georgia"/>
                <a:cs typeface="Georgia"/>
                <a:sym typeface="Georgia"/>
              </a:defRPr>
            </a:lvl7pPr>
            <a:lvl8pPr marL="3657600" marR="0" lvl="7" indent="-298450" algn="l" rtl="0">
              <a:spcBef>
                <a:spcPts val="200"/>
              </a:spcBef>
              <a:spcAft>
                <a:spcPts val="0"/>
              </a:spcAft>
              <a:buClr>
                <a:schemeClr val="accent3"/>
              </a:buClr>
              <a:buSzPts val="1100"/>
              <a:buFont typeface="Georgia"/>
              <a:buChar char="◦"/>
              <a:defRPr sz="1100" b="0" i="0" u="none" strike="noStrike" cap="none">
                <a:solidFill>
                  <a:schemeClr val="accent3"/>
                </a:solidFill>
                <a:latin typeface="Georgia"/>
                <a:ea typeface="Georgia"/>
                <a:cs typeface="Georgia"/>
                <a:sym typeface="Georgia"/>
              </a:defRPr>
            </a:lvl8pPr>
            <a:lvl9pPr marL="4114800" marR="0" lvl="8" indent="-298450" algn="l" rtl="0">
              <a:spcBef>
                <a:spcPts val="200"/>
              </a:spcBef>
              <a:spcAft>
                <a:spcPts val="0"/>
              </a:spcAft>
              <a:buClr>
                <a:schemeClr val="accent3"/>
              </a:buClr>
              <a:buSzPts val="1100"/>
              <a:buFont typeface="Georgia"/>
              <a:buChar char="◦"/>
              <a:defRPr sz="1100" b="0" i="0" u="none" strike="noStrike" cap="none">
                <a:solidFill>
                  <a:schemeClr val="accent3"/>
                </a:solidFill>
                <a:latin typeface="Georgia"/>
                <a:ea typeface="Georgia"/>
                <a:cs typeface="Georgia"/>
                <a:sym typeface="Georgia"/>
              </a:defRPr>
            </a:lvl9pPr>
          </a:lstStyle>
          <a:p>
            <a:endParaRPr/>
          </a:p>
        </p:txBody>
      </p:sp>
      <p:sp>
        <p:nvSpPr>
          <p:cNvPr id="222" name="Google Shape;222;p32"/>
          <p:cNvSpPr txBox="1">
            <a:spLocks noGrp="1"/>
          </p:cNvSpPr>
          <p:nvPr>
            <p:ph type="dt" idx="10"/>
          </p:nvPr>
        </p:nvSpPr>
        <p:spPr>
          <a:xfrm>
            <a:off x="6586536" y="459486"/>
            <a:ext cx="957300" cy="342900"/>
          </a:xfrm>
          <a:prstGeom prst="rect">
            <a:avLst/>
          </a:prstGeom>
          <a:noFill/>
          <a:ln>
            <a:noFill/>
          </a:ln>
        </p:spPr>
        <p:txBody>
          <a:bodyPr spcFirstLastPara="1" wrap="square" lIns="68575" tIns="34275" rIns="68575" bIns="34275" anchor="t" anchorCtr="0"/>
          <a:lstStyle>
            <a:lvl1pPr marR="0" lvl="0" algn="l" rtl="0">
              <a:spcBef>
                <a:spcPts val="0"/>
              </a:spcBef>
              <a:spcAft>
                <a:spcPts val="0"/>
              </a:spcAft>
              <a:buSzPts val="1100"/>
              <a:buNone/>
              <a:defRPr sz="600" b="0" i="0" u="none" strike="noStrike" cap="none">
                <a:solidFill>
                  <a:schemeClr val="accent2"/>
                </a:solidFill>
                <a:latin typeface="Georgia"/>
                <a:ea typeface="Georgia"/>
                <a:cs typeface="Georgia"/>
                <a:sym typeface="Georgia"/>
              </a:defRPr>
            </a:lvl1pPr>
            <a:lvl2pPr marR="0" lvl="1"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9pPr>
          </a:lstStyle>
          <a:p>
            <a:endParaRPr/>
          </a:p>
        </p:txBody>
      </p:sp>
      <p:sp>
        <p:nvSpPr>
          <p:cNvPr id="223" name="Google Shape;223;p32"/>
          <p:cNvSpPr txBox="1">
            <a:spLocks noGrp="1"/>
          </p:cNvSpPr>
          <p:nvPr>
            <p:ph type="sldNum" idx="12"/>
          </p:nvPr>
        </p:nvSpPr>
        <p:spPr>
          <a:xfrm>
            <a:off x="8174736" y="1704"/>
            <a:ext cx="762000" cy="274200"/>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1400" b="0" i="0" u="none" strike="noStrike" cap="none">
                <a:solidFill>
                  <a:srgbClr val="FFFFFF"/>
                </a:solidFill>
                <a:latin typeface="Georgia"/>
                <a:ea typeface="Georgia"/>
                <a:cs typeface="Georgia"/>
                <a:sym typeface="Georgia"/>
              </a:defRPr>
            </a:lvl1pPr>
            <a:lvl2pPr marL="0" marR="0" lvl="1" indent="0" algn="r" rtl="0">
              <a:spcBef>
                <a:spcPts val="0"/>
              </a:spcBef>
              <a:buNone/>
              <a:defRPr sz="1400" b="0" i="0" u="none" strike="noStrike" cap="none">
                <a:solidFill>
                  <a:srgbClr val="FFFFFF"/>
                </a:solidFill>
                <a:latin typeface="Georgia"/>
                <a:ea typeface="Georgia"/>
                <a:cs typeface="Georgia"/>
                <a:sym typeface="Georgia"/>
              </a:defRPr>
            </a:lvl2pPr>
            <a:lvl3pPr marL="0" marR="0" lvl="2" indent="0" algn="r" rtl="0">
              <a:spcBef>
                <a:spcPts val="0"/>
              </a:spcBef>
              <a:buNone/>
              <a:defRPr sz="1400" b="0" i="0" u="none" strike="noStrike" cap="none">
                <a:solidFill>
                  <a:srgbClr val="FFFFFF"/>
                </a:solidFill>
                <a:latin typeface="Georgia"/>
                <a:ea typeface="Georgia"/>
                <a:cs typeface="Georgia"/>
                <a:sym typeface="Georgia"/>
              </a:defRPr>
            </a:lvl3pPr>
            <a:lvl4pPr marL="0" marR="0" lvl="3" indent="0" algn="r" rtl="0">
              <a:spcBef>
                <a:spcPts val="0"/>
              </a:spcBef>
              <a:buNone/>
              <a:defRPr sz="1400" b="0" i="0" u="none" strike="noStrike" cap="none">
                <a:solidFill>
                  <a:srgbClr val="FFFFFF"/>
                </a:solidFill>
                <a:latin typeface="Georgia"/>
                <a:ea typeface="Georgia"/>
                <a:cs typeface="Georgia"/>
                <a:sym typeface="Georgia"/>
              </a:defRPr>
            </a:lvl4pPr>
            <a:lvl5pPr marL="0" marR="0" lvl="4" indent="0" algn="r" rtl="0">
              <a:spcBef>
                <a:spcPts val="0"/>
              </a:spcBef>
              <a:buNone/>
              <a:defRPr sz="1400" b="0" i="0" u="none" strike="noStrike" cap="none">
                <a:solidFill>
                  <a:srgbClr val="FFFFFF"/>
                </a:solidFill>
                <a:latin typeface="Georgia"/>
                <a:ea typeface="Georgia"/>
                <a:cs typeface="Georgia"/>
                <a:sym typeface="Georgia"/>
              </a:defRPr>
            </a:lvl5pPr>
            <a:lvl6pPr marL="0" marR="0" lvl="5" indent="0" algn="r" rtl="0">
              <a:spcBef>
                <a:spcPts val="0"/>
              </a:spcBef>
              <a:buNone/>
              <a:defRPr sz="1400" b="0" i="0" u="none" strike="noStrike" cap="none">
                <a:solidFill>
                  <a:srgbClr val="FFFFFF"/>
                </a:solidFill>
                <a:latin typeface="Georgia"/>
                <a:ea typeface="Georgia"/>
                <a:cs typeface="Georgia"/>
                <a:sym typeface="Georgia"/>
              </a:defRPr>
            </a:lvl6pPr>
            <a:lvl7pPr marL="0" marR="0" lvl="6" indent="0" algn="r" rtl="0">
              <a:spcBef>
                <a:spcPts val="0"/>
              </a:spcBef>
              <a:buNone/>
              <a:defRPr sz="1400" b="0" i="0" u="none" strike="noStrike" cap="none">
                <a:solidFill>
                  <a:srgbClr val="FFFFFF"/>
                </a:solidFill>
                <a:latin typeface="Georgia"/>
                <a:ea typeface="Georgia"/>
                <a:cs typeface="Georgia"/>
                <a:sym typeface="Georgia"/>
              </a:defRPr>
            </a:lvl7pPr>
            <a:lvl8pPr marL="0" marR="0" lvl="7" indent="0" algn="r" rtl="0">
              <a:spcBef>
                <a:spcPts val="0"/>
              </a:spcBef>
              <a:buNone/>
              <a:defRPr sz="1400" b="0" i="0" u="none" strike="noStrike" cap="none">
                <a:solidFill>
                  <a:srgbClr val="FFFFFF"/>
                </a:solidFill>
                <a:latin typeface="Georgia"/>
                <a:ea typeface="Georgia"/>
                <a:cs typeface="Georgia"/>
                <a:sym typeface="Georgia"/>
              </a:defRPr>
            </a:lvl8pPr>
            <a:lvl9pPr marL="0" marR="0" lvl="8" indent="0" algn="r" rtl="0">
              <a:spcBef>
                <a:spcPts val="0"/>
              </a:spcBef>
              <a:buNone/>
              <a:defRPr sz="1400" b="0" i="0" u="none" strike="noStrike" cap="none">
                <a:solidFill>
                  <a:srgbClr val="FFFFFF"/>
                </a:solidFill>
                <a:latin typeface="Georgia"/>
                <a:ea typeface="Georgia"/>
                <a:cs typeface="Georgia"/>
                <a:sym typeface="Georgia"/>
              </a:defRPr>
            </a:lvl9pPr>
          </a:lstStyle>
          <a:p>
            <a:pPr marL="0" lvl="0" indent="0">
              <a:spcBef>
                <a:spcPts val="0"/>
              </a:spcBef>
              <a:spcAft>
                <a:spcPts val="0"/>
              </a:spcAft>
              <a:buNone/>
            </a:pPr>
            <a:fld id="{00000000-1234-1234-1234-123412341234}" type="slidenum">
              <a:rPr lang="en"/>
              <a:t>‹#›</a:t>
            </a:fld>
            <a:endParaRPr/>
          </a:p>
        </p:txBody>
      </p:sp>
      <p:sp>
        <p:nvSpPr>
          <p:cNvPr id="224" name="Google Shape;224;p32"/>
          <p:cNvSpPr txBox="1">
            <a:spLocks noGrp="1"/>
          </p:cNvSpPr>
          <p:nvPr>
            <p:ph type="ftr" idx="11"/>
          </p:nvPr>
        </p:nvSpPr>
        <p:spPr>
          <a:xfrm>
            <a:off x="5257800" y="459486"/>
            <a:ext cx="1326000" cy="342900"/>
          </a:xfrm>
          <a:prstGeom prst="rect">
            <a:avLst/>
          </a:prstGeom>
          <a:noFill/>
          <a:ln>
            <a:noFill/>
          </a:ln>
        </p:spPr>
        <p:txBody>
          <a:bodyPr spcFirstLastPara="1" wrap="square" lIns="68575" tIns="34275" rIns="68575" bIns="34275" anchor="t" anchorCtr="0"/>
          <a:lstStyle>
            <a:lvl1pPr marR="0" lvl="0" algn="r" rtl="0">
              <a:spcBef>
                <a:spcPts val="0"/>
              </a:spcBef>
              <a:spcAft>
                <a:spcPts val="0"/>
              </a:spcAft>
              <a:buSzPts val="1100"/>
              <a:buNone/>
              <a:defRPr sz="600" b="0" i="0" u="none" strike="noStrike" cap="none">
                <a:solidFill>
                  <a:schemeClr val="accent2"/>
                </a:solidFill>
                <a:latin typeface="Georgia"/>
                <a:ea typeface="Georgia"/>
                <a:cs typeface="Georgia"/>
                <a:sym typeface="Georgia"/>
              </a:defRPr>
            </a:lvl1pPr>
            <a:lvl2pPr marR="0" lvl="1"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只有標題" type="titleOnly">
  <p:cSld name="TITLE_ONLY">
    <p:spTree>
      <p:nvGrpSpPr>
        <p:cNvPr id="1" name="Shape 225"/>
        <p:cNvGrpSpPr/>
        <p:nvPr/>
      </p:nvGrpSpPr>
      <p:grpSpPr>
        <a:xfrm>
          <a:off x="0" y="0"/>
          <a:ext cx="0" cy="0"/>
          <a:chOff x="0" y="0"/>
          <a:chExt cx="0" cy="0"/>
        </a:xfrm>
      </p:grpSpPr>
      <p:sp>
        <p:nvSpPr>
          <p:cNvPr id="226" name="Google Shape;226;p33"/>
          <p:cNvSpPr txBox="1">
            <a:spLocks noGrp="1"/>
          </p:cNvSpPr>
          <p:nvPr>
            <p:ph type="title"/>
          </p:nvPr>
        </p:nvSpPr>
        <p:spPr>
          <a:xfrm>
            <a:off x="457200" y="857250"/>
            <a:ext cx="8229600" cy="8022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Clr>
                <a:schemeClr val="dk2"/>
              </a:buClr>
              <a:buSzPts val="3000"/>
              <a:buFont typeface="Trebuchet MS"/>
              <a:buNone/>
              <a:defRPr sz="3000" b="0" i="0" u="none" strike="noStrike" cap="none">
                <a:solidFill>
                  <a:schemeClr val="dk2"/>
                </a:solidFill>
                <a:latin typeface="Trebuchet MS"/>
                <a:ea typeface="Trebuchet MS"/>
                <a:cs typeface="Trebuchet MS"/>
                <a:sym typeface="Trebuchet M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27" name="Google Shape;227;p33"/>
          <p:cNvSpPr txBox="1">
            <a:spLocks noGrp="1"/>
          </p:cNvSpPr>
          <p:nvPr>
            <p:ph type="dt" idx="10"/>
          </p:nvPr>
        </p:nvSpPr>
        <p:spPr>
          <a:xfrm>
            <a:off x="6583680" y="459486"/>
            <a:ext cx="957300" cy="342900"/>
          </a:xfrm>
          <a:prstGeom prst="rect">
            <a:avLst/>
          </a:prstGeom>
          <a:noFill/>
          <a:ln>
            <a:noFill/>
          </a:ln>
        </p:spPr>
        <p:txBody>
          <a:bodyPr spcFirstLastPara="1" wrap="square" lIns="68575" tIns="34275" rIns="68575" bIns="34275" anchor="t" anchorCtr="0"/>
          <a:lstStyle>
            <a:lvl1pPr marR="0" lvl="0" algn="l" rtl="0">
              <a:spcBef>
                <a:spcPts val="0"/>
              </a:spcBef>
              <a:spcAft>
                <a:spcPts val="0"/>
              </a:spcAft>
              <a:buSzPts val="1100"/>
              <a:buNone/>
              <a:defRPr sz="600" b="0" i="0" u="none" strike="noStrike" cap="none">
                <a:solidFill>
                  <a:schemeClr val="accent2"/>
                </a:solidFill>
                <a:latin typeface="Georgia"/>
                <a:ea typeface="Georgia"/>
                <a:cs typeface="Georgia"/>
                <a:sym typeface="Georgia"/>
              </a:defRPr>
            </a:lvl1pPr>
            <a:lvl2pPr marR="0" lvl="1"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9pPr>
          </a:lstStyle>
          <a:p>
            <a:endParaRPr/>
          </a:p>
        </p:txBody>
      </p:sp>
      <p:sp>
        <p:nvSpPr>
          <p:cNvPr id="228" name="Google Shape;228;p33"/>
          <p:cNvSpPr txBox="1">
            <a:spLocks noGrp="1"/>
          </p:cNvSpPr>
          <p:nvPr>
            <p:ph type="ftr" idx="11"/>
          </p:nvPr>
        </p:nvSpPr>
        <p:spPr>
          <a:xfrm>
            <a:off x="5257800" y="459486"/>
            <a:ext cx="1326000" cy="342900"/>
          </a:xfrm>
          <a:prstGeom prst="rect">
            <a:avLst/>
          </a:prstGeom>
          <a:noFill/>
          <a:ln>
            <a:noFill/>
          </a:ln>
        </p:spPr>
        <p:txBody>
          <a:bodyPr spcFirstLastPara="1" wrap="square" lIns="68575" tIns="34275" rIns="68575" bIns="34275" anchor="t" anchorCtr="0"/>
          <a:lstStyle>
            <a:lvl1pPr marR="0" lvl="0" algn="r" rtl="0">
              <a:spcBef>
                <a:spcPts val="0"/>
              </a:spcBef>
              <a:spcAft>
                <a:spcPts val="0"/>
              </a:spcAft>
              <a:buSzPts val="1100"/>
              <a:buNone/>
              <a:defRPr sz="600" b="0" i="0" u="none" strike="noStrike" cap="none">
                <a:solidFill>
                  <a:schemeClr val="accent2"/>
                </a:solidFill>
                <a:latin typeface="Georgia"/>
                <a:ea typeface="Georgia"/>
                <a:cs typeface="Georgia"/>
                <a:sym typeface="Georgia"/>
              </a:defRPr>
            </a:lvl1pPr>
            <a:lvl2pPr marR="0" lvl="1"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9pPr>
          </a:lstStyle>
          <a:p>
            <a:endParaRPr/>
          </a:p>
        </p:txBody>
      </p:sp>
      <p:sp>
        <p:nvSpPr>
          <p:cNvPr id="229" name="Google Shape;229;p33"/>
          <p:cNvSpPr txBox="1">
            <a:spLocks noGrp="1"/>
          </p:cNvSpPr>
          <p:nvPr>
            <p:ph type="sldNum" idx="12"/>
          </p:nvPr>
        </p:nvSpPr>
        <p:spPr>
          <a:xfrm>
            <a:off x="8174736" y="1704"/>
            <a:ext cx="762000" cy="274200"/>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1400" b="0" i="0" u="none" strike="noStrike" cap="none">
                <a:solidFill>
                  <a:srgbClr val="FFFFFF"/>
                </a:solidFill>
                <a:latin typeface="Georgia"/>
                <a:ea typeface="Georgia"/>
                <a:cs typeface="Georgia"/>
                <a:sym typeface="Georgia"/>
              </a:defRPr>
            </a:lvl1pPr>
            <a:lvl2pPr marL="0" marR="0" lvl="1" indent="0" algn="r" rtl="0">
              <a:spcBef>
                <a:spcPts val="0"/>
              </a:spcBef>
              <a:buNone/>
              <a:defRPr sz="1400" b="0" i="0" u="none" strike="noStrike" cap="none">
                <a:solidFill>
                  <a:srgbClr val="FFFFFF"/>
                </a:solidFill>
                <a:latin typeface="Georgia"/>
                <a:ea typeface="Georgia"/>
                <a:cs typeface="Georgia"/>
                <a:sym typeface="Georgia"/>
              </a:defRPr>
            </a:lvl2pPr>
            <a:lvl3pPr marL="0" marR="0" lvl="2" indent="0" algn="r" rtl="0">
              <a:spcBef>
                <a:spcPts val="0"/>
              </a:spcBef>
              <a:buNone/>
              <a:defRPr sz="1400" b="0" i="0" u="none" strike="noStrike" cap="none">
                <a:solidFill>
                  <a:srgbClr val="FFFFFF"/>
                </a:solidFill>
                <a:latin typeface="Georgia"/>
                <a:ea typeface="Georgia"/>
                <a:cs typeface="Georgia"/>
                <a:sym typeface="Georgia"/>
              </a:defRPr>
            </a:lvl3pPr>
            <a:lvl4pPr marL="0" marR="0" lvl="3" indent="0" algn="r" rtl="0">
              <a:spcBef>
                <a:spcPts val="0"/>
              </a:spcBef>
              <a:buNone/>
              <a:defRPr sz="1400" b="0" i="0" u="none" strike="noStrike" cap="none">
                <a:solidFill>
                  <a:srgbClr val="FFFFFF"/>
                </a:solidFill>
                <a:latin typeface="Georgia"/>
                <a:ea typeface="Georgia"/>
                <a:cs typeface="Georgia"/>
                <a:sym typeface="Georgia"/>
              </a:defRPr>
            </a:lvl4pPr>
            <a:lvl5pPr marL="0" marR="0" lvl="4" indent="0" algn="r" rtl="0">
              <a:spcBef>
                <a:spcPts val="0"/>
              </a:spcBef>
              <a:buNone/>
              <a:defRPr sz="1400" b="0" i="0" u="none" strike="noStrike" cap="none">
                <a:solidFill>
                  <a:srgbClr val="FFFFFF"/>
                </a:solidFill>
                <a:latin typeface="Georgia"/>
                <a:ea typeface="Georgia"/>
                <a:cs typeface="Georgia"/>
                <a:sym typeface="Georgia"/>
              </a:defRPr>
            </a:lvl5pPr>
            <a:lvl6pPr marL="0" marR="0" lvl="5" indent="0" algn="r" rtl="0">
              <a:spcBef>
                <a:spcPts val="0"/>
              </a:spcBef>
              <a:buNone/>
              <a:defRPr sz="1400" b="0" i="0" u="none" strike="noStrike" cap="none">
                <a:solidFill>
                  <a:srgbClr val="FFFFFF"/>
                </a:solidFill>
                <a:latin typeface="Georgia"/>
                <a:ea typeface="Georgia"/>
                <a:cs typeface="Georgia"/>
                <a:sym typeface="Georgia"/>
              </a:defRPr>
            </a:lvl6pPr>
            <a:lvl7pPr marL="0" marR="0" lvl="6" indent="0" algn="r" rtl="0">
              <a:spcBef>
                <a:spcPts val="0"/>
              </a:spcBef>
              <a:buNone/>
              <a:defRPr sz="1400" b="0" i="0" u="none" strike="noStrike" cap="none">
                <a:solidFill>
                  <a:srgbClr val="FFFFFF"/>
                </a:solidFill>
                <a:latin typeface="Georgia"/>
                <a:ea typeface="Georgia"/>
                <a:cs typeface="Georgia"/>
                <a:sym typeface="Georgia"/>
              </a:defRPr>
            </a:lvl7pPr>
            <a:lvl8pPr marL="0" marR="0" lvl="7" indent="0" algn="r" rtl="0">
              <a:spcBef>
                <a:spcPts val="0"/>
              </a:spcBef>
              <a:buNone/>
              <a:defRPr sz="1400" b="0" i="0" u="none" strike="noStrike" cap="none">
                <a:solidFill>
                  <a:srgbClr val="FFFFFF"/>
                </a:solidFill>
                <a:latin typeface="Georgia"/>
                <a:ea typeface="Georgia"/>
                <a:cs typeface="Georgia"/>
                <a:sym typeface="Georgia"/>
              </a:defRPr>
            </a:lvl8pPr>
            <a:lvl9pPr marL="0" marR="0" lvl="8" indent="0" algn="r" rtl="0">
              <a:spcBef>
                <a:spcPts val="0"/>
              </a:spcBef>
              <a:buNone/>
              <a:defRPr sz="1400" b="0" i="0" u="none" strike="noStrike" cap="none">
                <a:solidFill>
                  <a:srgbClr val="FFFFFF"/>
                </a:solidFill>
                <a:latin typeface="Georgia"/>
                <a:ea typeface="Georgia"/>
                <a:cs typeface="Georgia"/>
                <a:sym typeface="Georgia"/>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標題投影片" type="title">
  <p:cSld name="TITLE">
    <p:spTree>
      <p:nvGrpSpPr>
        <p:cNvPr id="1" name="Shape 75"/>
        <p:cNvGrpSpPr/>
        <p:nvPr/>
      </p:nvGrpSpPr>
      <p:grpSpPr>
        <a:xfrm>
          <a:off x="0" y="0"/>
          <a:ext cx="0" cy="0"/>
          <a:chOff x="0" y="0"/>
          <a:chExt cx="0" cy="0"/>
        </a:xfrm>
      </p:grpSpPr>
      <p:sp>
        <p:nvSpPr>
          <p:cNvPr id="76" name="Google Shape;76;p15"/>
          <p:cNvSpPr/>
          <p:nvPr/>
        </p:nvSpPr>
        <p:spPr>
          <a:xfrm rot="10800000" flipH="1">
            <a:off x="5410182" y="2857415"/>
            <a:ext cx="3733800" cy="684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77" name="Google Shape;77;p15"/>
          <p:cNvSpPr/>
          <p:nvPr/>
        </p:nvSpPr>
        <p:spPr>
          <a:xfrm rot="10800000" flipH="1">
            <a:off x="5410200" y="2922775"/>
            <a:ext cx="3733800" cy="144000"/>
          </a:xfrm>
          <a:prstGeom prst="rect">
            <a:avLst/>
          </a:prstGeom>
          <a:solidFill>
            <a:schemeClr val="accent2">
              <a:alpha val="498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78" name="Google Shape;78;p15"/>
          <p:cNvSpPr/>
          <p:nvPr/>
        </p:nvSpPr>
        <p:spPr>
          <a:xfrm rot="10800000" flipH="1">
            <a:off x="5410200" y="3086333"/>
            <a:ext cx="3733800" cy="6900"/>
          </a:xfrm>
          <a:prstGeom prst="rect">
            <a:avLst/>
          </a:prstGeom>
          <a:solidFill>
            <a:schemeClr val="accent2">
              <a:alpha val="64709"/>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79" name="Google Shape;79;p15"/>
          <p:cNvSpPr/>
          <p:nvPr/>
        </p:nvSpPr>
        <p:spPr>
          <a:xfrm rot="10800000" flipH="1">
            <a:off x="5410200" y="3123218"/>
            <a:ext cx="1965900" cy="13800"/>
          </a:xfrm>
          <a:prstGeom prst="rect">
            <a:avLst/>
          </a:prstGeom>
          <a:solidFill>
            <a:schemeClr val="accent2">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80" name="Google Shape;80;p15"/>
          <p:cNvSpPr/>
          <p:nvPr/>
        </p:nvSpPr>
        <p:spPr>
          <a:xfrm rot="10800000" flipH="1">
            <a:off x="5410200" y="3149637"/>
            <a:ext cx="1965900" cy="6900"/>
          </a:xfrm>
          <a:prstGeom prst="rect">
            <a:avLst/>
          </a:prstGeom>
          <a:solidFill>
            <a:schemeClr val="accent2">
              <a:alpha val="64709"/>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81" name="Google Shape;81;p15"/>
          <p:cNvSpPr/>
          <p:nvPr/>
        </p:nvSpPr>
        <p:spPr>
          <a:xfrm>
            <a:off x="5410200" y="2971800"/>
            <a:ext cx="3063300" cy="204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82" name="Google Shape;82;p15"/>
          <p:cNvSpPr/>
          <p:nvPr/>
        </p:nvSpPr>
        <p:spPr>
          <a:xfrm>
            <a:off x="7376507" y="3045737"/>
            <a:ext cx="1600200" cy="276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83" name="Google Shape;83;p15"/>
          <p:cNvSpPr/>
          <p:nvPr/>
        </p:nvSpPr>
        <p:spPr>
          <a:xfrm>
            <a:off x="1" y="2737247"/>
            <a:ext cx="9144000" cy="183300"/>
          </a:xfrm>
          <a:prstGeom prst="rect">
            <a:avLst/>
          </a:prstGeom>
          <a:solidFill>
            <a:schemeClr val="accent2">
              <a:alpha val="498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84" name="Google Shape;84;p15"/>
          <p:cNvSpPr/>
          <p:nvPr/>
        </p:nvSpPr>
        <p:spPr>
          <a:xfrm>
            <a:off x="0" y="2756645"/>
            <a:ext cx="9144000" cy="1056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85" name="Google Shape;85;p15"/>
          <p:cNvSpPr/>
          <p:nvPr/>
        </p:nvSpPr>
        <p:spPr>
          <a:xfrm rot="10800000" flipH="1">
            <a:off x="6414051" y="2732341"/>
            <a:ext cx="2730000" cy="186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86" name="Google Shape;86;p15"/>
          <p:cNvSpPr/>
          <p:nvPr/>
        </p:nvSpPr>
        <p:spPr>
          <a:xfrm>
            <a:off x="0" y="0"/>
            <a:ext cx="9144000" cy="2776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87" name="Google Shape;87;p15"/>
          <p:cNvSpPr txBox="1">
            <a:spLocks noGrp="1"/>
          </p:cNvSpPr>
          <p:nvPr>
            <p:ph type="ctrTitle"/>
          </p:nvPr>
        </p:nvSpPr>
        <p:spPr>
          <a:xfrm>
            <a:off x="457200" y="1801415"/>
            <a:ext cx="8458200" cy="11025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chemeClr val="lt1"/>
              </a:buClr>
              <a:buSzPts val="4400"/>
              <a:buFont typeface="Trebuchet MS"/>
              <a:buNone/>
              <a:defRPr sz="4400" b="0" i="0" u="none" strike="noStrike" cap="none">
                <a:solidFill>
                  <a:schemeClr val="lt1"/>
                </a:solidFill>
                <a:latin typeface="Trebuchet MS"/>
                <a:ea typeface="Trebuchet MS"/>
                <a:cs typeface="Trebuchet MS"/>
                <a:sym typeface="Trebuchet MS"/>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88" name="Google Shape;88;p15"/>
          <p:cNvSpPr txBox="1">
            <a:spLocks noGrp="1"/>
          </p:cNvSpPr>
          <p:nvPr>
            <p:ph type="subTitle" idx="1"/>
          </p:nvPr>
        </p:nvSpPr>
        <p:spPr>
          <a:xfrm>
            <a:off x="457200" y="2924953"/>
            <a:ext cx="4953000" cy="1314600"/>
          </a:xfrm>
          <a:prstGeom prst="rect">
            <a:avLst/>
          </a:prstGeom>
          <a:noFill/>
          <a:ln>
            <a:noFill/>
          </a:ln>
        </p:spPr>
        <p:txBody>
          <a:bodyPr spcFirstLastPara="1" wrap="square" lIns="91425" tIns="45700" rIns="91425" bIns="45700" anchor="t" anchorCtr="0"/>
          <a:lstStyle>
            <a:lvl1pPr marR="0" lvl="0" algn="l" rtl="0">
              <a:spcBef>
                <a:spcPts val="300"/>
              </a:spcBef>
              <a:spcAft>
                <a:spcPts val="0"/>
              </a:spcAft>
              <a:buClr>
                <a:schemeClr val="accent3"/>
              </a:buClr>
              <a:buSzPts val="2400"/>
              <a:buFont typeface="Georgia"/>
              <a:buNone/>
              <a:defRPr sz="2400" b="0" i="0" u="none" strike="noStrike" cap="none">
                <a:solidFill>
                  <a:schemeClr val="dk2"/>
                </a:solidFill>
                <a:latin typeface="Georgia"/>
                <a:ea typeface="Georgia"/>
                <a:cs typeface="Georgia"/>
                <a:sym typeface="Georgia"/>
              </a:defRPr>
            </a:lvl1pPr>
            <a:lvl2pPr marR="0" lvl="1" algn="ctr" rtl="0">
              <a:spcBef>
                <a:spcPts val="300"/>
              </a:spcBef>
              <a:spcAft>
                <a:spcPts val="0"/>
              </a:spcAft>
              <a:buClr>
                <a:schemeClr val="accent2"/>
              </a:buClr>
              <a:buSzPts val="2600"/>
              <a:buFont typeface="Georgia"/>
              <a:buNone/>
              <a:defRPr sz="2600" b="0" i="0" u="none" strike="noStrike" cap="none">
                <a:solidFill>
                  <a:schemeClr val="accent2"/>
                </a:solidFill>
                <a:latin typeface="Georgia"/>
                <a:ea typeface="Georgia"/>
                <a:cs typeface="Georgia"/>
                <a:sym typeface="Georgia"/>
              </a:defRPr>
            </a:lvl2pPr>
            <a:lvl3pPr marR="0" lvl="2" algn="ctr" rtl="0">
              <a:spcBef>
                <a:spcPts val="300"/>
              </a:spcBef>
              <a:spcAft>
                <a:spcPts val="0"/>
              </a:spcAft>
              <a:buClr>
                <a:schemeClr val="accent1"/>
              </a:buClr>
              <a:buSzPts val="2400"/>
              <a:buFont typeface="Noto Sans Symbols"/>
              <a:buNone/>
              <a:defRPr sz="2400" b="0" i="0" u="none" strike="noStrike" cap="none">
                <a:solidFill>
                  <a:schemeClr val="accent1"/>
                </a:solidFill>
                <a:latin typeface="Georgia"/>
                <a:ea typeface="Georgia"/>
                <a:cs typeface="Georgia"/>
                <a:sym typeface="Georgia"/>
              </a:defRPr>
            </a:lvl3pPr>
            <a:lvl4pPr marR="0" lvl="3" algn="ctr" rtl="0">
              <a:spcBef>
                <a:spcPts val="300"/>
              </a:spcBef>
              <a:spcAft>
                <a:spcPts val="0"/>
              </a:spcAft>
              <a:buClr>
                <a:schemeClr val="accent1"/>
              </a:buClr>
              <a:buSzPts val="2200"/>
              <a:buFont typeface="Noto Sans Symbols"/>
              <a:buNone/>
              <a:defRPr sz="2200" b="0" i="0" u="none" strike="noStrike" cap="none">
                <a:solidFill>
                  <a:schemeClr val="accent1"/>
                </a:solidFill>
                <a:latin typeface="Georgia"/>
                <a:ea typeface="Georgia"/>
                <a:cs typeface="Georgia"/>
                <a:sym typeface="Georgia"/>
              </a:defRPr>
            </a:lvl4pPr>
            <a:lvl5pPr marR="0" lvl="4" algn="ctr" rtl="0">
              <a:spcBef>
                <a:spcPts val="300"/>
              </a:spcBef>
              <a:spcAft>
                <a:spcPts val="0"/>
              </a:spcAft>
              <a:buClr>
                <a:schemeClr val="accent3"/>
              </a:buClr>
              <a:buSzPts val="2000"/>
              <a:buFont typeface="Georgia"/>
              <a:buNone/>
              <a:defRPr sz="2000" b="0" i="0" u="none" strike="noStrike" cap="none">
                <a:solidFill>
                  <a:schemeClr val="accent3"/>
                </a:solidFill>
                <a:latin typeface="Georgia"/>
                <a:ea typeface="Georgia"/>
                <a:cs typeface="Georgia"/>
                <a:sym typeface="Georgia"/>
              </a:defRPr>
            </a:lvl5pPr>
            <a:lvl6pPr marR="0" lvl="5" algn="ctr" rtl="0">
              <a:spcBef>
                <a:spcPts val="300"/>
              </a:spcBef>
              <a:spcAft>
                <a:spcPts val="0"/>
              </a:spcAft>
              <a:buClr>
                <a:schemeClr val="accent3"/>
              </a:buClr>
              <a:buSzPts val="1800"/>
              <a:buFont typeface="Georgia"/>
              <a:buNone/>
              <a:defRPr sz="1800" b="0" i="0" u="none" strike="noStrike" cap="none">
                <a:solidFill>
                  <a:schemeClr val="accent3"/>
                </a:solidFill>
                <a:latin typeface="Georgia"/>
                <a:ea typeface="Georgia"/>
                <a:cs typeface="Georgia"/>
                <a:sym typeface="Georgia"/>
              </a:defRPr>
            </a:lvl6pPr>
            <a:lvl7pPr marR="0" lvl="6" algn="ctr" rtl="0">
              <a:spcBef>
                <a:spcPts val="300"/>
              </a:spcBef>
              <a:spcAft>
                <a:spcPts val="0"/>
              </a:spcAft>
              <a:buClr>
                <a:schemeClr val="accent3"/>
              </a:buClr>
              <a:buSzPts val="1600"/>
              <a:buFont typeface="Georgia"/>
              <a:buNone/>
              <a:defRPr sz="1600" b="0" i="0" u="none" strike="noStrike" cap="none">
                <a:solidFill>
                  <a:schemeClr val="accent3"/>
                </a:solidFill>
                <a:latin typeface="Georgia"/>
                <a:ea typeface="Georgia"/>
                <a:cs typeface="Georgia"/>
                <a:sym typeface="Georgia"/>
              </a:defRPr>
            </a:lvl7pPr>
            <a:lvl8pPr marR="0" lvl="7" algn="ctr" rtl="0">
              <a:spcBef>
                <a:spcPts val="300"/>
              </a:spcBef>
              <a:spcAft>
                <a:spcPts val="0"/>
              </a:spcAft>
              <a:buClr>
                <a:schemeClr val="accent3"/>
              </a:buClr>
              <a:buSzPts val="1500"/>
              <a:buFont typeface="Georgia"/>
              <a:buNone/>
              <a:defRPr sz="1500" b="0" i="0" u="none" strike="noStrike" cap="none">
                <a:solidFill>
                  <a:schemeClr val="accent3"/>
                </a:solidFill>
                <a:latin typeface="Georgia"/>
                <a:ea typeface="Georgia"/>
                <a:cs typeface="Georgia"/>
                <a:sym typeface="Georgia"/>
              </a:defRPr>
            </a:lvl8pPr>
            <a:lvl9pPr marR="0" lvl="8" algn="ctr" rtl="0">
              <a:spcBef>
                <a:spcPts val="300"/>
              </a:spcBef>
              <a:spcAft>
                <a:spcPts val="0"/>
              </a:spcAft>
              <a:buClr>
                <a:schemeClr val="accent3"/>
              </a:buClr>
              <a:buSzPts val="1400"/>
              <a:buFont typeface="Georgia"/>
              <a:buNone/>
              <a:defRPr sz="1400" b="0" i="0" u="none" strike="noStrike" cap="none">
                <a:solidFill>
                  <a:schemeClr val="accent3"/>
                </a:solidFill>
                <a:latin typeface="Georgia"/>
                <a:ea typeface="Georgia"/>
                <a:cs typeface="Georgia"/>
                <a:sym typeface="Georgia"/>
              </a:defRPr>
            </a:lvl9pPr>
          </a:lstStyle>
          <a:p>
            <a:endParaRPr/>
          </a:p>
        </p:txBody>
      </p:sp>
      <p:sp>
        <p:nvSpPr>
          <p:cNvPr id="89" name="Google Shape;89;p15"/>
          <p:cNvSpPr txBox="1">
            <a:spLocks noGrp="1"/>
          </p:cNvSpPr>
          <p:nvPr>
            <p:ph type="dt" idx="10"/>
          </p:nvPr>
        </p:nvSpPr>
        <p:spPr>
          <a:xfrm>
            <a:off x="6705600" y="3154680"/>
            <a:ext cx="960000" cy="3429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800" b="0" i="0" u="none" strike="noStrike" cap="none">
                <a:solidFill>
                  <a:schemeClr val="accent2"/>
                </a:solidFill>
                <a:latin typeface="Georgia"/>
                <a:ea typeface="Georgia"/>
                <a:cs typeface="Georgia"/>
                <a:sym typeface="Georgia"/>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endParaRPr/>
          </a:p>
        </p:txBody>
      </p:sp>
      <p:sp>
        <p:nvSpPr>
          <p:cNvPr id="90" name="Google Shape;90;p15"/>
          <p:cNvSpPr txBox="1">
            <a:spLocks noGrp="1"/>
          </p:cNvSpPr>
          <p:nvPr>
            <p:ph type="ftr" idx="11"/>
          </p:nvPr>
        </p:nvSpPr>
        <p:spPr>
          <a:xfrm>
            <a:off x="5410200" y="3153966"/>
            <a:ext cx="1295400" cy="3429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800" b="0" i="0" u="none" strike="noStrike" cap="none">
                <a:solidFill>
                  <a:schemeClr val="accent2"/>
                </a:solidFill>
                <a:latin typeface="Georgia"/>
                <a:ea typeface="Georgia"/>
                <a:cs typeface="Georgia"/>
                <a:sym typeface="Georgia"/>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endParaRPr/>
          </a:p>
        </p:txBody>
      </p:sp>
      <p:sp>
        <p:nvSpPr>
          <p:cNvPr id="91" name="Google Shape;91;p15"/>
          <p:cNvSpPr txBox="1">
            <a:spLocks noGrp="1"/>
          </p:cNvSpPr>
          <p:nvPr>
            <p:ph type="sldNum" idx="12"/>
          </p:nvPr>
        </p:nvSpPr>
        <p:spPr>
          <a:xfrm>
            <a:off x="8320088" y="852"/>
            <a:ext cx="747600" cy="274200"/>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1800" b="0" i="0" u="none" strike="noStrike" cap="none">
                <a:solidFill>
                  <a:schemeClr val="lt1"/>
                </a:solidFill>
                <a:latin typeface="Georgia"/>
                <a:ea typeface="Georgia"/>
                <a:cs typeface="Georgia"/>
                <a:sym typeface="Georgia"/>
              </a:defRPr>
            </a:lvl1pPr>
            <a:lvl2pPr marL="0" marR="0" lvl="1" indent="0" algn="r" rtl="0">
              <a:spcBef>
                <a:spcPts val="0"/>
              </a:spcBef>
              <a:buNone/>
              <a:defRPr sz="1800" b="0" i="0" u="none" strike="noStrike" cap="none">
                <a:solidFill>
                  <a:schemeClr val="lt1"/>
                </a:solidFill>
                <a:latin typeface="Georgia"/>
                <a:ea typeface="Georgia"/>
                <a:cs typeface="Georgia"/>
                <a:sym typeface="Georgia"/>
              </a:defRPr>
            </a:lvl2pPr>
            <a:lvl3pPr marL="0" marR="0" lvl="2" indent="0" algn="r" rtl="0">
              <a:spcBef>
                <a:spcPts val="0"/>
              </a:spcBef>
              <a:buNone/>
              <a:defRPr sz="1800" b="0" i="0" u="none" strike="noStrike" cap="none">
                <a:solidFill>
                  <a:schemeClr val="lt1"/>
                </a:solidFill>
                <a:latin typeface="Georgia"/>
                <a:ea typeface="Georgia"/>
                <a:cs typeface="Georgia"/>
                <a:sym typeface="Georgia"/>
              </a:defRPr>
            </a:lvl3pPr>
            <a:lvl4pPr marL="0" marR="0" lvl="3" indent="0" algn="r" rtl="0">
              <a:spcBef>
                <a:spcPts val="0"/>
              </a:spcBef>
              <a:buNone/>
              <a:defRPr sz="1800" b="0" i="0" u="none" strike="noStrike" cap="none">
                <a:solidFill>
                  <a:schemeClr val="lt1"/>
                </a:solidFill>
                <a:latin typeface="Georgia"/>
                <a:ea typeface="Georgia"/>
                <a:cs typeface="Georgia"/>
                <a:sym typeface="Georgia"/>
              </a:defRPr>
            </a:lvl4pPr>
            <a:lvl5pPr marL="0" marR="0" lvl="4" indent="0" algn="r" rtl="0">
              <a:spcBef>
                <a:spcPts val="0"/>
              </a:spcBef>
              <a:buNone/>
              <a:defRPr sz="1800" b="0" i="0" u="none" strike="noStrike" cap="none">
                <a:solidFill>
                  <a:schemeClr val="lt1"/>
                </a:solidFill>
                <a:latin typeface="Georgia"/>
                <a:ea typeface="Georgia"/>
                <a:cs typeface="Georgia"/>
                <a:sym typeface="Georgia"/>
              </a:defRPr>
            </a:lvl5pPr>
            <a:lvl6pPr marL="0" marR="0" lvl="5" indent="0" algn="r" rtl="0">
              <a:spcBef>
                <a:spcPts val="0"/>
              </a:spcBef>
              <a:buNone/>
              <a:defRPr sz="1800" b="0" i="0" u="none" strike="noStrike" cap="none">
                <a:solidFill>
                  <a:schemeClr val="lt1"/>
                </a:solidFill>
                <a:latin typeface="Georgia"/>
                <a:ea typeface="Georgia"/>
                <a:cs typeface="Georgia"/>
                <a:sym typeface="Georgia"/>
              </a:defRPr>
            </a:lvl6pPr>
            <a:lvl7pPr marL="0" marR="0" lvl="6" indent="0" algn="r" rtl="0">
              <a:spcBef>
                <a:spcPts val="0"/>
              </a:spcBef>
              <a:buNone/>
              <a:defRPr sz="1800" b="0" i="0" u="none" strike="noStrike" cap="none">
                <a:solidFill>
                  <a:schemeClr val="lt1"/>
                </a:solidFill>
                <a:latin typeface="Georgia"/>
                <a:ea typeface="Georgia"/>
                <a:cs typeface="Georgia"/>
                <a:sym typeface="Georgia"/>
              </a:defRPr>
            </a:lvl7pPr>
            <a:lvl8pPr marL="0" marR="0" lvl="7" indent="0" algn="r" rtl="0">
              <a:spcBef>
                <a:spcPts val="0"/>
              </a:spcBef>
              <a:buNone/>
              <a:defRPr sz="1800" b="0" i="0" u="none" strike="noStrike" cap="none">
                <a:solidFill>
                  <a:schemeClr val="lt1"/>
                </a:solidFill>
                <a:latin typeface="Georgia"/>
                <a:ea typeface="Georgia"/>
                <a:cs typeface="Georgia"/>
                <a:sym typeface="Georgia"/>
              </a:defRPr>
            </a:lvl8pPr>
            <a:lvl9pPr marL="0" marR="0" lvl="8" indent="0" algn="r" rtl="0">
              <a:spcBef>
                <a:spcPts val="0"/>
              </a:spcBef>
              <a:buNone/>
              <a:defRPr sz="1800" b="0" i="0" u="none" strike="noStrike" cap="none">
                <a:solidFill>
                  <a:schemeClr val="lt1"/>
                </a:solidFill>
                <a:latin typeface="Georgia"/>
                <a:ea typeface="Georgia"/>
                <a:cs typeface="Georgia"/>
                <a:sym typeface="Georgia"/>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230"/>
        <p:cNvGrpSpPr/>
        <p:nvPr/>
      </p:nvGrpSpPr>
      <p:grpSpPr>
        <a:xfrm>
          <a:off x="0" y="0"/>
          <a:ext cx="0" cy="0"/>
          <a:chOff x="0" y="0"/>
          <a:chExt cx="0" cy="0"/>
        </a:xfrm>
      </p:grpSpPr>
      <p:sp>
        <p:nvSpPr>
          <p:cNvPr id="231" name="Google Shape;231;p34"/>
          <p:cNvSpPr txBox="1">
            <a:spLocks noGrp="1"/>
          </p:cNvSpPr>
          <p:nvPr>
            <p:ph type="dt" idx="10"/>
          </p:nvPr>
        </p:nvSpPr>
        <p:spPr>
          <a:xfrm>
            <a:off x="6586536" y="459486"/>
            <a:ext cx="957300" cy="342900"/>
          </a:xfrm>
          <a:prstGeom prst="rect">
            <a:avLst/>
          </a:prstGeom>
          <a:noFill/>
          <a:ln>
            <a:noFill/>
          </a:ln>
        </p:spPr>
        <p:txBody>
          <a:bodyPr spcFirstLastPara="1" wrap="square" lIns="68575" tIns="34275" rIns="68575" bIns="34275" anchor="t" anchorCtr="0"/>
          <a:lstStyle>
            <a:lvl1pPr marR="0" lvl="0" algn="l" rtl="0">
              <a:spcBef>
                <a:spcPts val="0"/>
              </a:spcBef>
              <a:spcAft>
                <a:spcPts val="0"/>
              </a:spcAft>
              <a:buSzPts val="1100"/>
              <a:buNone/>
              <a:defRPr sz="600" b="0" i="0" u="none" strike="noStrike" cap="none">
                <a:solidFill>
                  <a:schemeClr val="accent2"/>
                </a:solidFill>
                <a:latin typeface="Georgia"/>
                <a:ea typeface="Georgia"/>
                <a:cs typeface="Georgia"/>
                <a:sym typeface="Georgia"/>
              </a:defRPr>
            </a:lvl1pPr>
            <a:lvl2pPr marR="0" lvl="1"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9pPr>
          </a:lstStyle>
          <a:p>
            <a:endParaRPr/>
          </a:p>
        </p:txBody>
      </p:sp>
      <p:sp>
        <p:nvSpPr>
          <p:cNvPr id="232" name="Google Shape;232;p34"/>
          <p:cNvSpPr txBox="1">
            <a:spLocks noGrp="1"/>
          </p:cNvSpPr>
          <p:nvPr>
            <p:ph type="ftr" idx="11"/>
          </p:nvPr>
        </p:nvSpPr>
        <p:spPr>
          <a:xfrm>
            <a:off x="5257800" y="459486"/>
            <a:ext cx="1326000" cy="342900"/>
          </a:xfrm>
          <a:prstGeom prst="rect">
            <a:avLst/>
          </a:prstGeom>
          <a:noFill/>
          <a:ln>
            <a:noFill/>
          </a:ln>
        </p:spPr>
        <p:txBody>
          <a:bodyPr spcFirstLastPara="1" wrap="square" lIns="68575" tIns="34275" rIns="68575" bIns="34275" anchor="t" anchorCtr="0"/>
          <a:lstStyle>
            <a:lvl1pPr marR="0" lvl="0" algn="r" rtl="0">
              <a:spcBef>
                <a:spcPts val="0"/>
              </a:spcBef>
              <a:spcAft>
                <a:spcPts val="0"/>
              </a:spcAft>
              <a:buSzPts val="1100"/>
              <a:buNone/>
              <a:defRPr sz="600" b="0" i="0" u="none" strike="noStrike" cap="none">
                <a:solidFill>
                  <a:schemeClr val="accent2"/>
                </a:solidFill>
                <a:latin typeface="Georgia"/>
                <a:ea typeface="Georgia"/>
                <a:cs typeface="Georgia"/>
                <a:sym typeface="Georgia"/>
              </a:defRPr>
            </a:lvl1pPr>
            <a:lvl2pPr marR="0" lvl="1"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9pPr>
          </a:lstStyle>
          <a:p>
            <a:endParaRPr/>
          </a:p>
        </p:txBody>
      </p:sp>
      <p:sp>
        <p:nvSpPr>
          <p:cNvPr id="233" name="Google Shape;233;p34"/>
          <p:cNvSpPr txBox="1">
            <a:spLocks noGrp="1"/>
          </p:cNvSpPr>
          <p:nvPr>
            <p:ph type="sldNum" idx="12"/>
          </p:nvPr>
        </p:nvSpPr>
        <p:spPr>
          <a:xfrm>
            <a:off x="8174736" y="1704"/>
            <a:ext cx="762000" cy="274200"/>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1400" b="0" i="0" u="none" strike="noStrike" cap="none">
                <a:solidFill>
                  <a:srgbClr val="FFFFFF"/>
                </a:solidFill>
                <a:latin typeface="Georgia"/>
                <a:ea typeface="Georgia"/>
                <a:cs typeface="Georgia"/>
                <a:sym typeface="Georgia"/>
              </a:defRPr>
            </a:lvl1pPr>
            <a:lvl2pPr marL="0" marR="0" lvl="1" indent="0" algn="r" rtl="0">
              <a:spcBef>
                <a:spcPts val="0"/>
              </a:spcBef>
              <a:buNone/>
              <a:defRPr sz="1400" b="0" i="0" u="none" strike="noStrike" cap="none">
                <a:solidFill>
                  <a:srgbClr val="FFFFFF"/>
                </a:solidFill>
                <a:latin typeface="Georgia"/>
                <a:ea typeface="Georgia"/>
                <a:cs typeface="Georgia"/>
                <a:sym typeface="Georgia"/>
              </a:defRPr>
            </a:lvl2pPr>
            <a:lvl3pPr marL="0" marR="0" lvl="2" indent="0" algn="r" rtl="0">
              <a:spcBef>
                <a:spcPts val="0"/>
              </a:spcBef>
              <a:buNone/>
              <a:defRPr sz="1400" b="0" i="0" u="none" strike="noStrike" cap="none">
                <a:solidFill>
                  <a:srgbClr val="FFFFFF"/>
                </a:solidFill>
                <a:latin typeface="Georgia"/>
                <a:ea typeface="Georgia"/>
                <a:cs typeface="Georgia"/>
                <a:sym typeface="Georgia"/>
              </a:defRPr>
            </a:lvl3pPr>
            <a:lvl4pPr marL="0" marR="0" lvl="3" indent="0" algn="r" rtl="0">
              <a:spcBef>
                <a:spcPts val="0"/>
              </a:spcBef>
              <a:buNone/>
              <a:defRPr sz="1400" b="0" i="0" u="none" strike="noStrike" cap="none">
                <a:solidFill>
                  <a:srgbClr val="FFFFFF"/>
                </a:solidFill>
                <a:latin typeface="Georgia"/>
                <a:ea typeface="Georgia"/>
                <a:cs typeface="Georgia"/>
                <a:sym typeface="Georgia"/>
              </a:defRPr>
            </a:lvl4pPr>
            <a:lvl5pPr marL="0" marR="0" lvl="4" indent="0" algn="r" rtl="0">
              <a:spcBef>
                <a:spcPts val="0"/>
              </a:spcBef>
              <a:buNone/>
              <a:defRPr sz="1400" b="0" i="0" u="none" strike="noStrike" cap="none">
                <a:solidFill>
                  <a:srgbClr val="FFFFFF"/>
                </a:solidFill>
                <a:latin typeface="Georgia"/>
                <a:ea typeface="Georgia"/>
                <a:cs typeface="Georgia"/>
                <a:sym typeface="Georgia"/>
              </a:defRPr>
            </a:lvl5pPr>
            <a:lvl6pPr marL="0" marR="0" lvl="5" indent="0" algn="r" rtl="0">
              <a:spcBef>
                <a:spcPts val="0"/>
              </a:spcBef>
              <a:buNone/>
              <a:defRPr sz="1400" b="0" i="0" u="none" strike="noStrike" cap="none">
                <a:solidFill>
                  <a:srgbClr val="FFFFFF"/>
                </a:solidFill>
                <a:latin typeface="Georgia"/>
                <a:ea typeface="Georgia"/>
                <a:cs typeface="Georgia"/>
                <a:sym typeface="Georgia"/>
              </a:defRPr>
            </a:lvl6pPr>
            <a:lvl7pPr marL="0" marR="0" lvl="6" indent="0" algn="r" rtl="0">
              <a:spcBef>
                <a:spcPts val="0"/>
              </a:spcBef>
              <a:buNone/>
              <a:defRPr sz="1400" b="0" i="0" u="none" strike="noStrike" cap="none">
                <a:solidFill>
                  <a:srgbClr val="FFFFFF"/>
                </a:solidFill>
                <a:latin typeface="Georgia"/>
                <a:ea typeface="Georgia"/>
                <a:cs typeface="Georgia"/>
                <a:sym typeface="Georgia"/>
              </a:defRPr>
            </a:lvl7pPr>
            <a:lvl8pPr marL="0" marR="0" lvl="7" indent="0" algn="r" rtl="0">
              <a:spcBef>
                <a:spcPts val="0"/>
              </a:spcBef>
              <a:buNone/>
              <a:defRPr sz="1400" b="0" i="0" u="none" strike="noStrike" cap="none">
                <a:solidFill>
                  <a:srgbClr val="FFFFFF"/>
                </a:solidFill>
                <a:latin typeface="Georgia"/>
                <a:ea typeface="Georgia"/>
                <a:cs typeface="Georgia"/>
                <a:sym typeface="Georgia"/>
              </a:defRPr>
            </a:lvl8pPr>
            <a:lvl9pPr marL="0" marR="0" lvl="8" indent="0" algn="r" rtl="0">
              <a:spcBef>
                <a:spcPts val="0"/>
              </a:spcBef>
              <a:buNone/>
              <a:defRPr sz="1400" b="0" i="0" u="none" strike="noStrike" cap="none">
                <a:solidFill>
                  <a:srgbClr val="FFFFFF"/>
                </a:solidFill>
                <a:latin typeface="Georgia"/>
                <a:ea typeface="Georgia"/>
                <a:cs typeface="Georgia"/>
                <a:sym typeface="Georgia"/>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含標題的內容" type="objTx">
  <p:cSld name="OBJECT_WITH_CAPTION_TEXT">
    <p:spTree>
      <p:nvGrpSpPr>
        <p:cNvPr id="1" name="Shape 234"/>
        <p:cNvGrpSpPr/>
        <p:nvPr/>
      </p:nvGrpSpPr>
      <p:grpSpPr>
        <a:xfrm>
          <a:off x="0" y="0"/>
          <a:ext cx="0" cy="0"/>
          <a:chOff x="0" y="0"/>
          <a:chExt cx="0" cy="0"/>
        </a:xfrm>
      </p:grpSpPr>
      <p:sp>
        <p:nvSpPr>
          <p:cNvPr id="235" name="Google Shape;235;p35"/>
          <p:cNvSpPr txBox="1">
            <a:spLocks noGrp="1"/>
          </p:cNvSpPr>
          <p:nvPr>
            <p:ph type="title"/>
          </p:nvPr>
        </p:nvSpPr>
        <p:spPr>
          <a:xfrm>
            <a:off x="5353496" y="826478"/>
            <a:ext cx="3383400" cy="658500"/>
          </a:xfrm>
          <a:prstGeom prst="rect">
            <a:avLst/>
          </a:prstGeom>
          <a:noFill/>
          <a:ln>
            <a:noFill/>
          </a:ln>
        </p:spPr>
        <p:txBody>
          <a:bodyPr spcFirstLastPara="1" wrap="square" lIns="68575" tIns="34275" rIns="68575" bIns="34275" anchor="b" anchorCtr="0"/>
          <a:lstStyle>
            <a:lvl1pPr marR="0" lvl="0" algn="l" rtl="0">
              <a:spcBef>
                <a:spcPts val="0"/>
              </a:spcBef>
              <a:spcAft>
                <a:spcPts val="0"/>
              </a:spcAft>
              <a:buClr>
                <a:schemeClr val="dk2"/>
              </a:buClr>
              <a:buSzPts val="1400"/>
              <a:buFont typeface="Trebuchet MS"/>
              <a:buNone/>
              <a:defRPr sz="1400" b="1" i="0" u="none" strike="noStrike" cap="none">
                <a:solidFill>
                  <a:schemeClr val="dk2"/>
                </a:solidFill>
                <a:latin typeface="Trebuchet MS"/>
                <a:ea typeface="Trebuchet MS"/>
                <a:cs typeface="Trebuchet MS"/>
                <a:sym typeface="Trebuchet M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36" name="Google Shape;236;p35"/>
          <p:cNvSpPr txBox="1">
            <a:spLocks noGrp="1"/>
          </p:cNvSpPr>
          <p:nvPr>
            <p:ph type="body" idx="1"/>
          </p:nvPr>
        </p:nvSpPr>
        <p:spPr>
          <a:xfrm>
            <a:off x="5353496" y="1508045"/>
            <a:ext cx="3383400" cy="3463200"/>
          </a:xfrm>
          <a:prstGeom prst="rect">
            <a:avLst/>
          </a:prstGeom>
          <a:noFill/>
          <a:ln>
            <a:noFill/>
          </a:ln>
        </p:spPr>
        <p:txBody>
          <a:bodyPr spcFirstLastPara="1" wrap="square" lIns="68575" tIns="34275" rIns="68575" bIns="34275" anchor="t" anchorCtr="0"/>
          <a:lstStyle>
            <a:lvl1pPr marL="457200" marR="0" lvl="0" indent="-228600" algn="l" rtl="0">
              <a:spcBef>
                <a:spcPts val="200"/>
              </a:spcBef>
              <a:spcAft>
                <a:spcPts val="0"/>
              </a:spcAft>
              <a:buClr>
                <a:schemeClr val="accent3"/>
              </a:buClr>
              <a:buSzPts val="1100"/>
              <a:buFont typeface="Georgia"/>
              <a:buNone/>
              <a:defRPr sz="1100" b="0" i="0" u="none" strike="noStrike" cap="none">
                <a:solidFill>
                  <a:schemeClr val="dk1"/>
                </a:solidFill>
                <a:latin typeface="Georgia"/>
                <a:ea typeface="Georgia"/>
                <a:cs typeface="Georgia"/>
                <a:sym typeface="Georgia"/>
              </a:defRPr>
            </a:lvl1pPr>
            <a:lvl2pPr marL="914400" marR="0" lvl="1" indent="-228600" algn="l" rtl="0">
              <a:spcBef>
                <a:spcPts val="200"/>
              </a:spcBef>
              <a:spcAft>
                <a:spcPts val="0"/>
              </a:spcAft>
              <a:buClr>
                <a:schemeClr val="accent2"/>
              </a:buClr>
              <a:buSzPts val="900"/>
              <a:buFont typeface="Georgia"/>
              <a:buNone/>
              <a:defRPr sz="900" b="0" i="0" u="none" strike="noStrike" cap="none">
                <a:solidFill>
                  <a:schemeClr val="accent2"/>
                </a:solidFill>
                <a:latin typeface="Georgia"/>
                <a:ea typeface="Georgia"/>
                <a:cs typeface="Georgia"/>
                <a:sym typeface="Georgia"/>
              </a:defRPr>
            </a:lvl2pPr>
            <a:lvl3pPr marL="1371600" marR="0" lvl="2" indent="-228600" algn="l" rtl="0">
              <a:spcBef>
                <a:spcPts val="200"/>
              </a:spcBef>
              <a:spcAft>
                <a:spcPts val="0"/>
              </a:spcAft>
              <a:buClr>
                <a:schemeClr val="accent1"/>
              </a:buClr>
              <a:buSzPts val="800"/>
              <a:buFont typeface="Noto Sans Symbols"/>
              <a:buNone/>
              <a:defRPr sz="800" b="0" i="0" u="none" strike="noStrike" cap="none">
                <a:solidFill>
                  <a:schemeClr val="accent1"/>
                </a:solidFill>
                <a:latin typeface="Georgia"/>
                <a:ea typeface="Georgia"/>
                <a:cs typeface="Georgia"/>
                <a:sym typeface="Georgia"/>
              </a:defRPr>
            </a:lvl3pPr>
            <a:lvl4pPr marL="1828800" marR="0" lvl="3" indent="-228600" algn="l" rtl="0">
              <a:spcBef>
                <a:spcPts val="200"/>
              </a:spcBef>
              <a:spcAft>
                <a:spcPts val="0"/>
              </a:spcAft>
              <a:buClr>
                <a:schemeClr val="accent1"/>
              </a:buClr>
              <a:buSzPts val="700"/>
              <a:buFont typeface="Noto Sans Symbols"/>
              <a:buNone/>
              <a:defRPr sz="700" b="0" i="0" u="none" strike="noStrike" cap="none">
                <a:solidFill>
                  <a:schemeClr val="accent1"/>
                </a:solidFill>
                <a:latin typeface="Georgia"/>
                <a:ea typeface="Georgia"/>
                <a:cs typeface="Georgia"/>
                <a:sym typeface="Georgia"/>
              </a:defRPr>
            </a:lvl4pPr>
            <a:lvl5pPr marL="2286000" marR="0" lvl="4" indent="-228600" algn="l" rtl="0">
              <a:spcBef>
                <a:spcPts val="200"/>
              </a:spcBef>
              <a:spcAft>
                <a:spcPts val="0"/>
              </a:spcAft>
              <a:buClr>
                <a:schemeClr val="accent3"/>
              </a:buClr>
              <a:buSzPts val="700"/>
              <a:buFont typeface="Georgia"/>
              <a:buNone/>
              <a:defRPr sz="700" b="0" i="0" u="none" strike="noStrike" cap="none">
                <a:solidFill>
                  <a:schemeClr val="accent3"/>
                </a:solidFill>
                <a:latin typeface="Georgia"/>
                <a:ea typeface="Georgia"/>
                <a:cs typeface="Georgia"/>
                <a:sym typeface="Georgia"/>
              </a:defRPr>
            </a:lvl5pPr>
            <a:lvl6pPr marL="2743200" marR="0" lvl="5" indent="-317500" algn="l" rtl="0">
              <a:spcBef>
                <a:spcPts val="200"/>
              </a:spcBef>
              <a:spcAft>
                <a:spcPts val="0"/>
              </a:spcAft>
              <a:buClr>
                <a:schemeClr val="accent3"/>
              </a:buClr>
              <a:buSzPts val="1400"/>
              <a:buFont typeface="Georgia"/>
              <a:buChar char="▫"/>
              <a:defRPr sz="1400" b="0" i="0" u="none" strike="noStrike" cap="none">
                <a:solidFill>
                  <a:schemeClr val="accent3"/>
                </a:solidFill>
                <a:latin typeface="Georgia"/>
                <a:ea typeface="Georgia"/>
                <a:cs typeface="Georgia"/>
                <a:sym typeface="Georgia"/>
              </a:defRPr>
            </a:lvl6pPr>
            <a:lvl7pPr marL="3200400" marR="0" lvl="6" indent="-304800" algn="l" rtl="0">
              <a:spcBef>
                <a:spcPts val="200"/>
              </a:spcBef>
              <a:spcAft>
                <a:spcPts val="0"/>
              </a:spcAft>
              <a:buClr>
                <a:schemeClr val="accent3"/>
              </a:buClr>
              <a:buSzPts val="1200"/>
              <a:buFont typeface="Georgia"/>
              <a:buChar char="▫"/>
              <a:defRPr sz="1200" b="0" i="0" u="none" strike="noStrike" cap="none">
                <a:solidFill>
                  <a:schemeClr val="accent3"/>
                </a:solidFill>
                <a:latin typeface="Georgia"/>
                <a:ea typeface="Georgia"/>
                <a:cs typeface="Georgia"/>
                <a:sym typeface="Georgia"/>
              </a:defRPr>
            </a:lvl7pPr>
            <a:lvl8pPr marL="3657600" marR="0" lvl="7" indent="-298450" algn="l" rtl="0">
              <a:spcBef>
                <a:spcPts val="200"/>
              </a:spcBef>
              <a:spcAft>
                <a:spcPts val="0"/>
              </a:spcAft>
              <a:buClr>
                <a:schemeClr val="accent3"/>
              </a:buClr>
              <a:buSzPts val="1100"/>
              <a:buFont typeface="Georgia"/>
              <a:buChar char="◦"/>
              <a:defRPr sz="1100" b="0" i="0" u="none" strike="noStrike" cap="none">
                <a:solidFill>
                  <a:schemeClr val="accent3"/>
                </a:solidFill>
                <a:latin typeface="Georgia"/>
                <a:ea typeface="Georgia"/>
                <a:cs typeface="Georgia"/>
                <a:sym typeface="Georgia"/>
              </a:defRPr>
            </a:lvl8pPr>
            <a:lvl9pPr marL="4114800" marR="0" lvl="8" indent="-298450" algn="l" rtl="0">
              <a:spcBef>
                <a:spcPts val="200"/>
              </a:spcBef>
              <a:spcAft>
                <a:spcPts val="0"/>
              </a:spcAft>
              <a:buClr>
                <a:schemeClr val="accent3"/>
              </a:buClr>
              <a:buSzPts val="1100"/>
              <a:buFont typeface="Georgia"/>
              <a:buChar char="◦"/>
              <a:defRPr sz="1100" b="0" i="0" u="none" strike="noStrike" cap="none">
                <a:solidFill>
                  <a:schemeClr val="accent3"/>
                </a:solidFill>
                <a:latin typeface="Georgia"/>
                <a:ea typeface="Georgia"/>
                <a:cs typeface="Georgia"/>
                <a:sym typeface="Georgia"/>
              </a:defRPr>
            </a:lvl9pPr>
          </a:lstStyle>
          <a:p>
            <a:endParaRPr/>
          </a:p>
        </p:txBody>
      </p:sp>
      <p:sp>
        <p:nvSpPr>
          <p:cNvPr id="237" name="Google Shape;237;p35"/>
          <p:cNvSpPr txBox="1">
            <a:spLocks noGrp="1"/>
          </p:cNvSpPr>
          <p:nvPr>
            <p:ph type="body" idx="2"/>
          </p:nvPr>
        </p:nvSpPr>
        <p:spPr>
          <a:xfrm>
            <a:off x="152400" y="582215"/>
            <a:ext cx="5102400" cy="4389000"/>
          </a:xfrm>
          <a:prstGeom prst="rect">
            <a:avLst/>
          </a:prstGeom>
          <a:noFill/>
          <a:ln>
            <a:noFill/>
          </a:ln>
        </p:spPr>
        <p:txBody>
          <a:bodyPr spcFirstLastPara="1" wrap="square" lIns="68575" tIns="34275" rIns="68575" bIns="34275" anchor="t" anchorCtr="0"/>
          <a:lstStyle>
            <a:lvl1pPr marL="457200" marR="0" lvl="0" indent="-381000" algn="l" rtl="0">
              <a:spcBef>
                <a:spcPts val="200"/>
              </a:spcBef>
              <a:spcAft>
                <a:spcPts val="0"/>
              </a:spcAft>
              <a:buClr>
                <a:schemeClr val="accent3"/>
              </a:buClr>
              <a:buSzPts val="2400"/>
              <a:buFont typeface="Georgia"/>
              <a:buChar char="•"/>
              <a:defRPr sz="2400" b="0" i="0" u="none" strike="noStrike" cap="none">
                <a:solidFill>
                  <a:schemeClr val="dk1"/>
                </a:solidFill>
                <a:latin typeface="Georgia"/>
                <a:ea typeface="Georgia"/>
                <a:cs typeface="Georgia"/>
                <a:sym typeface="Georgia"/>
              </a:defRPr>
            </a:lvl1pPr>
            <a:lvl2pPr marL="914400" marR="0" lvl="1" indent="-361950" algn="l" rtl="0">
              <a:spcBef>
                <a:spcPts val="200"/>
              </a:spcBef>
              <a:spcAft>
                <a:spcPts val="0"/>
              </a:spcAft>
              <a:buClr>
                <a:schemeClr val="accent2"/>
              </a:buClr>
              <a:buSzPts val="2100"/>
              <a:buFont typeface="Georgia"/>
              <a:buChar char="▫"/>
              <a:defRPr sz="2100" b="0" i="0" u="none" strike="noStrike" cap="none">
                <a:solidFill>
                  <a:schemeClr val="accent2"/>
                </a:solidFill>
                <a:latin typeface="Georgia"/>
                <a:ea typeface="Georgia"/>
                <a:cs typeface="Georgia"/>
                <a:sym typeface="Georgia"/>
              </a:defRPr>
            </a:lvl2pPr>
            <a:lvl3pPr marL="1371600" marR="0" lvl="2" indent="-342900" algn="l" rtl="0">
              <a:spcBef>
                <a:spcPts val="200"/>
              </a:spcBef>
              <a:spcAft>
                <a:spcPts val="0"/>
              </a:spcAft>
              <a:buClr>
                <a:schemeClr val="accent1"/>
              </a:buClr>
              <a:buSzPts val="1800"/>
              <a:buFont typeface="Noto Sans Symbols"/>
              <a:buChar char="⚫"/>
              <a:defRPr sz="1800" b="0" i="0" u="none" strike="noStrike" cap="none">
                <a:solidFill>
                  <a:schemeClr val="accent1"/>
                </a:solidFill>
                <a:latin typeface="Georgia"/>
                <a:ea typeface="Georgia"/>
                <a:cs typeface="Georgia"/>
                <a:sym typeface="Georgia"/>
              </a:defRPr>
            </a:lvl3pPr>
            <a:lvl4pPr marL="1828800" marR="0" lvl="3" indent="-323850" algn="l" rtl="0">
              <a:spcBef>
                <a:spcPts val="200"/>
              </a:spcBef>
              <a:spcAft>
                <a:spcPts val="0"/>
              </a:spcAft>
              <a:buClr>
                <a:schemeClr val="accent1"/>
              </a:buClr>
              <a:buSzPts val="1500"/>
              <a:buFont typeface="Noto Sans Symbols"/>
              <a:buChar char="⚫"/>
              <a:defRPr sz="1500" b="0" i="0" u="none" strike="noStrike" cap="none">
                <a:solidFill>
                  <a:schemeClr val="accent1"/>
                </a:solidFill>
                <a:latin typeface="Georgia"/>
                <a:ea typeface="Georgia"/>
                <a:cs typeface="Georgia"/>
                <a:sym typeface="Georgia"/>
              </a:defRPr>
            </a:lvl4pPr>
            <a:lvl5pPr marL="2286000" marR="0" lvl="4" indent="-323850" algn="l" rtl="0">
              <a:spcBef>
                <a:spcPts val="200"/>
              </a:spcBef>
              <a:spcAft>
                <a:spcPts val="0"/>
              </a:spcAft>
              <a:buClr>
                <a:schemeClr val="accent3"/>
              </a:buClr>
              <a:buSzPts val="1500"/>
              <a:buFont typeface="Georgia"/>
              <a:buChar char="▫"/>
              <a:defRPr sz="1500" b="0" i="0" u="none" strike="noStrike" cap="none">
                <a:solidFill>
                  <a:schemeClr val="accent3"/>
                </a:solidFill>
                <a:latin typeface="Georgia"/>
                <a:ea typeface="Georgia"/>
                <a:cs typeface="Georgia"/>
                <a:sym typeface="Georgia"/>
              </a:defRPr>
            </a:lvl5pPr>
            <a:lvl6pPr marL="2743200" marR="0" lvl="5" indent="-317500" algn="l" rtl="0">
              <a:spcBef>
                <a:spcPts val="200"/>
              </a:spcBef>
              <a:spcAft>
                <a:spcPts val="0"/>
              </a:spcAft>
              <a:buClr>
                <a:schemeClr val="accent3"/>
              </a:buClr>
              <a:buSzPts val="1400"/>
              <a:buFont typeface="Georgia"/>
              <a:buChar char="▫"/>
              <a:defRPr sz="1400" b="0" i="0" u="none" strike="noStrike" cap="none">
                <a:solidFill>
                  <a:schemeClr val="accent3"/>
                </a:solidFill>
                <a:latin typeface="Georgia"/>
                <a:ea typeface="Georgia"/>
                <a:cs typeface="Georgia"/>
                <a:sym typeface="Georgia"/>
              </a:defRPr>
            </a:lvl6pPr>
            <a:lvl7pPr marL="3200400" marR="0" lvl="6" indent="-304800" algn="l" rtl="0">
              <a:spcBef>
                <a:spcPts val="200"/>
              </a:spcBef>
              <a:spcAft>
                <a:spcPts val="0"/>
              </a:spcAft>
              <a:buClr>
                <a:schemeClr val="accent3"/>
              </a:buClr>
              <a:buSzPts val="1200"/>
              <a:buFont typeface="Georgia"/>
              <a:buChar char="▫"/>
              <a:defRPr sz="1200" b="0" i="0" u="none" strike="noStrike" cap="none">
                <a:solidFill>
                  <a:schemeClr val="accent3"/>
                </a:solidFill>
                <a:latin typeface="Georgia"/>
                <a:ea typeface="Georgia"/>
                <a:cs typeface="Georgia"/>
                <a:sym typeface="Georgia"/>
              </a:defRPr>
            </a:lvl7pPr>
            <a:lvl8pPr marL="3657600" marR="0" lvl="7" indent="-298450" algn="l" rtl="0">
              <a:spcBef>
                <a:spcPts val="200"/>
              </a:spcBef>
              <a:spcAft>
                <a:spcPts val="0"/>
              </a:spcAft>
              <a:buClr>
                <a:schemeClr val="accent3"/>
              </a:buClr>
              <a:buSzPts val="1100"/>
              <a:buFont typeface="Georgia"/>
              <a:buChar char="◦"/>
              <a:defRPr sz="1100" b="0" i="0" u="none" strike="noStrike" cap="none">
                <a:solidFill>
                  <a:schemeClr val="accent3"/>
                </a:solidFill>
                <a:latin typeface="Georgia"/>
                <a:ea typeface="Georgia"/>
                <a:cs typeface="Georgia"/>
                <a:sym typeface="Georgia"/>
              </a:defRPr>
            </a:lvl8pPr>
            <a:lvl9pPr marL="4114800" marR="0" lvl="8" indent="-298450" algn="l" rtl="0">
              <a:spcBef>
                <a:spcPts val="200"/>
              </a:spcBef>
              <a:spcAft>
                <a:spcPts val="0"/>
              </a:spcAft>
              <a:buClr>
                <a:schemeClr val="accent3"/>
              </a:buClr>
              <a:buSzPts val="1100"/>
              <a:buFont typeface="Georgia"/>
              <a:buChar char="◦"/>
              <a:defRPr sz="1100" b="0" i="0" u="none" strike="noStrike" cap="none">
                <a:solidFill>
                  <a:schemeClr val="accent3"/>
                </a:solidFill>
                <a:latin typeface="Georgia"/>
                <a:ea typeface="Georgia"/>
                <a:cs typeface="Georgia"/>
                <a:sym typeface="Georgia"/>
              </a:defRPr>
            </a:lvl9pPr>
          </a:lstStyle>
          <a:p>
            <a:endParaRPr/>
          </a:p>
        </p:txBody>
      </p:sp>
      <p:sp>
        <p:nvSpPr>
          <p:cNvPr id="238" name="Google Shape;238;p35"/>
          <p:cNvSpPr txBox="1">
            <a:spLocks noGrp="1"/>
          </p:cNvSpPr>
          <p:nvPr>
            <p:ph type="dt" idx="10"/>
          </p:nvPr>
        </p:nvSpPr>
        <p:spPr>
          <a:xfrm>
            <a:off x="6586536" y="459486"/>
            <a:ext cx="957300" cy="342900"/>
          </a:xfrm>
          <a:prstGeom prst="rect">
            <a:avLst/>
          </a:prstGeom>
          <a:noFill/>
          <a:ln>
            <a:noFill/>
          </a:ln>
        </p:spPr>
        <p:txBody>
          <a:bodyPr spcFirstLastPara="1" wrap="square" lIns="68575" tIns="34275" rIns="68575" bIns="34275" anchor="t" anchorCtr="0"/>
          <a:lstStyle>
            <a:lvl1pPr marR="0" lvl="0" algn="l" rtl="0">
              <a:spcBef>
                <a:spcPts val="0"/>
              </a:spcBef>
              <a:spcAft>
                <a:spcPts val="0"/>
              </a:spcAft>
              <a:buSzPts val="1100"/>
              <a:buNone/>
              <a:defRPr sz="600" b="0" i="0" u="none" strike="noStrike" cap="none">
                <a:solidFill>
                  <a:schemeClr val="accent2"/>
                </a:solidFill>
                <a:latin typeface="Georgia"/>
                <a:ea typeface="Georgia"/>
                <a:cs typeface="Georgia"/>
                <a:sym typeface="Georgia"/>
              </a:defRPr>
            </a:lvl1pPr>
            <a:lvl2pPr marR="0" lvl="1"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9pPr>
          </a:lstStyle>
          <a:p>
            <a:endParaRPr/>
          </a:p>
        </p:txBody>
      </p:sp>
      <p:sp>
        <p:nvSpPr>
          <p:cNvPr id="239" name="Google Shape;239;p35"/>
          <p:cNvSpPr txBox="1">
            <a:spLocks noGrp="1"/>
          </p:cNvSpPr>
          <p:nvPr>
            <p:ph type="ftr" idx="11"/>
          </p:nvPr>
        </p:nvSpPr>
        <p:spPr>
          <a:xfrm>
            <a:off x="5257800" y="459486"/>
            <a:ext cx="1326000" cy="342900"/>
          </a:xfrm>
          <a:prstGeom prst="rect">
            <a:avLst/>
          </a:prstGeom>
          <a:noFill/>
          <a:ln>
            <a:noFill/>
          </a:ln>
        </p:spPr>
        <p:txBody>
          <a:bodyPr spcFirstLastPara="1" wrap="square" lIns="68575" tIns="34275" rIns="68575" bIns="34275" anchor="t" anchorCtr="0"/>
          <a:lstStyle>
            <a:lvl1pPr marR="0" lvl="0" algn="r" rtl="0">
              <a:spcBef>
                <a:spcPts val="0"/>
              </a:spcBef>
              <a:spcAft>
                <a:spcPts val="0"/>
              </a:spcAft>
              <a:buSzPts val="1100"/>
              <a:buNone/>
              <a:defRPr sz="600" b="0" i="0" u="none" strike="noStrike" cap="none">
                <a:solidFill>
                  <a:schemeClr val="accent2"/>
                </a:solidFill>
                <a:latin typeface="Georgia"/>
                <a:ea typeface="Georgia"/>
                <a:cs typeface="Georgia"/>
                <a:sym typeface="Georgia"/>
              </a:defRPr>
            </a:lvl1pPr>
            <a:lvl2pPr marR="0" lvl="1"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9pPr>
          </a:lstStyle>
          <a:p>
            <a:endParaRPr/>
          </a:p>
        </p:txBody>
      </p:sp>
      <p:sp>
        <p:nvSpPr>
          <p:cNvPr id="240" name="Google Shape;240;p35"/>
          <p:cNvSpPr txBox="1">
            <a:spLocks noGrp="1"/>
          </p:cNvSpPr>
          <p:nvPr>
            <p:ph type="sldNum" idx="12"/>
          </p:nvPr>
        </p:nvSpPr>
        <p:spPr>
          <a:xfrm>
            <a:off x="8174736" y="1704"/>
            <a:ext cx="762000" cy="274200"/>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1400" b="0" i="0" u="none" strike="noStrike" cap="none">
                <a:solidFill>
                  <a:srgbClr val="FFFFFF"/>
                </a:solidFill>
                <a:latin typeface="Georgia"/>
                <a:ea typeface="Georgia"/>
                <a:cs typeface="Georgia"/>
                <a:sym typeface="Georgia"/>
              </a:defRPr>
            </a:lvl1pPr>
            <a:lvl2pPr marL="0" marR="0" lvl="1" indent="0" algn="r" rtl="0">
              <a:spcBef>
                <a:spcPts val="0"/>
              </a:spcBef>
              <a:buNone/>
              <a:defRPr sz="1400" b="0" i="0" u="none" strike="noStrike" cap="none">
                <a:solidFill>
                  <a:srgbClr val="FFFFFF"/>
                </a:solidFill>
                <a:latin typeface="Georgia"/>
                <a:ea typeface="Georgia"/>
                <a:cs typeface="Georgia"/>
                <a:sym typeface="Georgia"/>
              </a:defRPr>
            </a:lvl2pPr>
            <a:lvl3pPr marL="0" marR="0" lvl="2" indent="0" algn="r" rtl="0">
              <a:spcBef>
                <a:spcPts val="0"/>
              </a:spcBef>
              <a:buNone/>
              <a:defRPr sz="1400" b="0" i="0" u="none" strike="noStrike" cap="none">
                <a:solidFill>
                  <a:srgbClr val="FFFFFF"/>
                </a:solidFill>
                <a:latin typeface="Georgia"/>
                <a:ea typeface="Georgia"/>
                <a:cs typeface="Georgia"/>
                <a:sym typeface="Georgia"/>
              </a:defRPr>
            </a:lvl3pPr>
            <a:lvl4pPr marL="0" marR="0" lvl="3" indent="0" algn="r" rtl="0">
              <a:spcBef>
                <a:spcPts val="0"/>
              </a:spcBef>
              <a:buNone/>
              <a:defRPr sz="1400" b="0" i="0" u="none" strike="noStrike" cap="none">
                <a:solidFill>
                  <a:srgbClr val="FFFFFF"/>
                </a:solidFill>
                <a:latin typeface="Georgia"/>
                <a:ea typeface="Georgia"/>
                <a:cs typeface="Georgia"/>
                <a:sym typeface="Georgia"/>
              </a:defRPr>
            </a:lvl4pPr>
            <a:lvl5pPr marL="0" marR="0" lvl="4" indent="0" algn="r" rtl="0">
              <a:spcBef>
                <a:spcPts val="0"/>
              </a:spcBef>
              <a:buNone/>
              <a:defRPr sz="1400" b="0" i="0" u="none" strike="noStrike" cap="none">
                <a:solidFill>
                  <a:srgbClr val="FFFFFF"/>
                </a:solidFill>
                <a:latin typeface="Georgia"/>
                <a:ea typeface="Georgia"/>
                <a:cs typeface="Georgia"/>
                <a:sym typeface="Georgia"/>
              </a:defRPr>
            </a:lvl5pPr>
            <a:lvl6pPr marL="0" marR="0" lvl="5" indent="0" algn="r" rtl="0">
              <a:spcBef>
                <a:spcPts val="0"/>
              </a:spcBef>
              <a:buNone/>
              <a:defRPr sz="1400" b="0" i="0" u="none" strike="noStrike" cap="none">
                <a:solidFill>
                  <a:srgbClr val="FFFFFF"/>
                </a:solidFill>
                <a:latin typeface="Georgia"/>
                <a:ea typeface="Georgia"/>
                <a:cs typeface="Georgia"/>
                <a:sym typeface="Georgia"/>
              </a:defRPr>
            </a:lvl6pPr>
            <a:lvl7pPr marL="0" marR="0" lvl="6" indent="0" algn="r" rtl="0">
              <a:spcBef>
                <a:spcPts val="0"/>
              </a:spcBef>
              <a:buNone/>
              <a:defRPr sz="1400" b="0" i="0" u="none" strike="noStrike" cap="none">
                <a:solidFill>
                  <a:srgbClr val="FFFFFF"/>
                </a:solidFill>
                <a:latin typeface="Georgia"/>
                <a:ea typeface="Georgia"/>
                <a:cs typeface="Georgia"/>
                <a:sym typeface="Georgia"/>
              </a:defRPr>
            </a:lvl7pPr>
            <a:lvl8pPr marL="0" marR="0" lvl="7" indent="0" algn="r" rtl="0">
              <a:spcBef>
                <a:spcPts val="0"/>
              </a:spcBef>
              <a:buNone/>
              <a:defRPr sz="1400" b="0" i="0" u="none" strike="noStrike" cap="none">
                <a:solidFill>
                  <a:srgbClr val="FFFFFF"/>
                </a:solidFill>
                <a:latin typeface="Georgia"/>
                <a:ea typeface="Georgia"/>
                <a:cs typeface="Georgia"/>
                <a:sym typeface="Georgia"/>
              </a:defRPr>
            </a:lvl8pPr>
            <a:lvl9pPr marL="0" marR="0" lvl="8" indent="0" algn="r" rtl="0">
              <a:spcBef>
                <a:spcPts val="0"/>
              </a:spcBef>
              <a:buNone/>
              <a:defRPr sz="1400" b="0" i="0" u="none" strike="noStrike" cap="none">
                <a:solidFill>
                  <a:srgbClr val="FFFFFF"/>
                </a:solidFill>
                <a:latin typeface="Georgia"/>
                <a:ea typeface="Georgia"/>
                <a:cs typeface="Georgia"/>
                <a:sym typeface="Georgia"/>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含標題的圖片" type="picTx">
  <p:cSld name="PICTURE_WITH_CAPTION_TEXT">
    <p:spTree>
      <p:nvGrpSpPr>
        <p:cNvPr id="1" name="Shape 241"/>
        <p:cNvGrpSpPr/>
        <p:nvPr/>
      </p:nvGrpSpPr>
      <p:grpSpPr>
        <a:xfrm>
          <a:off x="0" y="0"/>
          <a:ext cx="0" cy="0"/>
          <a:chOff x="0" y="0"/>
          <a:chExt cx="0" cy="0"/>
        </a:xfrm>
      </p:grpSpPr>
      <p:sp>
        <p:nvSpPr>
          <p:cNvPr id="242" name="Google Shape;242;p36"/>
          <p:cNvSpPr txBox="1">
            <a:spLocks noGrp="1"/>
          </p:cNvSpPr>
          <p:nvPr>
            <p:ph type="title"/>
          </p:nvPr>
        </p:nvSpPr>
        <p:spPr>
          <a:xfrm rot="-5400000">
            <a:off x="3978235" y="2294099"/>
            <a:ext cx="3511200" cy="586800"/>
          </a:xfrm>
          <a:prstGeom prst="rect">
            <a:avLst/>
          </a:prstGeom>
          <a:noFill/>
          <a:ln>
            <a:noFill/>
          </a:ln>
        </p:spPr>
        <p:txBody>
          <a:bodyPr spcFirstLastPara="1" wrap="square" lIns="34275" tIns="0" rIns="34275" bIns="34275" anchor="t" anchorCtr="0"/>
          <a:lstStyle>
            <a:lvl1pPr marR="0" lvl="0" algn="ctr" rtl="0">
              <a:spcBef>
                <a:spcPts val="0"/>
              </a:spcBef>
              <a:spcAft>
                <a:spcPts val="0"/>
              </a:spcAft>
              <a:buClr>
                <a:schemeClr val="dk2"/>
              </a:buClr>
              <a:buSzPts val="1500"/>
              <a:buFont typeface="Trebuchet MS"/>
              <a:buNone/>
              <a:defRPr sz="1500" b="1" i="0" u="none" strike="noStrike" cap="none">
                <a:solidFill>
                  <a:schemeClr val="dk2"/>
                </a:solidFill>
                <a:latin typeface="Trebuchet MS"/>
                <a:ea typeface="Trebuchet MS"/>
                <a:cs typeface="Trebuchet MS"/>
                <a:sym typeface="Trebuchet M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43" name="Google Shape;243;p36"/>
          <p:cNvSpPr>
            <a:spLocks noGrp="1"/>
          </p:cNvSpPr>
          <p:nvPr>
            <p:ph type="pic" idx="2"/>
          </p:nvPr>
        </p:nvSpPr>
        <p:spPr>
          <a:xfrm>
            <a:off x="403671" y="857250"/>
            <a:ext cx="4572000" cy="3429000"/>
          </a:xfrm>
          <a:prstGeom prst="rect">
            <a:avLst/>
          </a:prstGeom>
          <a:solidFill>
            <a:srgbClr val="EAEAEA"/>
          </a:solidFill>
          <a:ln w="50800" cap="flat" cmpd="sng">
            <a:solidFill>
              <a:srgbClr val="FFFFFF"/>
            </a:solidFill>
            <a:prstDash val="solid"/>
            <a:miter lim="800000"/>
            <a:headEnd type="none" w="sm" len="sm"/>
            <a:tailEnd type="none" w="sm" len="sm"/>
          </a:ln>
          <a:effectLst>
            <a:outerShdw blurRad="57150" dist="31750" dir="4800000" algn="tl" rotWithShape="0">
              <a:srgbClr val="000000">
                <a:alpha val="24710"/>
              </a:srgbClr>
            </a:outerShdw>
          </a:effectLst>
        </p:spPr>
        <p:txBody>
          <a:bodyPr spcFirstLastPara="1" wrap="square" lIns="68575" tIns="34275" rIns="68575" bIns="34275" anchor="t" anchorCtr="0"/>
          <a:lstStyle>
            <a:lvl1pPr marR="0" lvl="0" algn="l" rtl="0">
              <a:spcBef>
                <a:spcPts val="200"/>
              </a:spcBef>
              <a:spcAft>
                <a:spcPts val="0"/>
              </a:spcAft>
              <a:buClr>
                <a:schemeClr val="accent3"/>
              </a:buClr>
              <a:buSzPts val="2400"/>
              <a:buFont typeface="Georgia"/>
              <a:buNone/>
              <a:defRPr sz="2400" b="0" i="0" u="none" strike="noStrike" cap="none">
                <a:solidFill>
                  <a:schemeClr val="dk1"/>
                </a:solidFill>
                <a:latin typeface="Georgia"/>
                <a:ea typeface="Georgia"/>
                <a:cs typeface="Georgia"/>
                <a:sym typeface="Georgia"/>
              </a:defRPr>
            </a:lvl1pPr>
            <a:lvl2pPr marR="0" lvl="1" algn="l" rtl="0">
              <a:spcBef>
                <a:spcPts val="200"/>
              </a:spcBef>
              <a:spcAft>
                <a:spcPts val="0"/>
              </a:spcAft>
              <a:buClr>
                <a:schemeClr val="accent2"/>
              </a:buClr>
              <a:buSzPts val="2000"/>
              <a:buFont typeface="Georgia"/>
              <a:buChar char="▫"/>
              <a:defRPr sz="2000" b="0" i="0" u="none" strike="noStrike" cap="none">
                <a:solidFill>
                  <a:schemeClr val="accent2"/>
                </a:solidFill>
                <a:latin typeface="Georgia"/>
                <a:ea typeface="Georgia"/>
                <a:cs typeface="Georgia"/>
                <a:sym typeface="Georgia"/>
              </a:defRPr>
            </a:lvl2pPr>
            <a:lvl3pPr marR="0" lvl="2" algn="l" rtl="0">
              <a:spcBef>
                <a:spcPts val="200"/>
              </a:spcBef>
              <a:spcAft>
                <a:spcPts val="0"/>
              </a:spcAft>
              <a:buClr>
                <a:schemeClr val="accent1"/>
              </a:buClr>
              <a:buSzPts val="1800"/>
              <a:buFont typeface="Noto Sans Symbols"/>
              <a:buChar char="⚫"/>
              <a:defRPr sz="1800" b="0" i="0" u="none" strike="noStrike" cap="none">
                <a:solidFill>
                  <a:schemeClr val="accent1"/>
                </a:solidFill>
                <a:latin typeface="Georgia"/>
                <a:ea typeface="Georgia"/>
                <a:cs typeface="Georgia"/>
                <a:sym typeface="Georgia"/>
              </a:defRPr>
            </a:lvl3pPr>
            <a:lvl4pPr marR="0" lvl="3" algn="l" rtl="0">
              <a:spcBef>
                <a:spcPts val="200"/>
              </a:spcBef>
              <a:spcAft>
                <a:spcPts val="0"/>
              </a:spcAft>
              <a:buClr>
                <a:schemeClr val="accent1"/>
              </a:buClr>
              <a:buSzPts val="1700"/>
              <a:buFont typeface="Noto Sans Symbols"/>
              <a:buChar char="⚫"/>
              <a:defRPr sz="1700" b="0" i="0" u="none" strike="noStrike" cap="none">
                <a:solidFill>
                  <a:schemeClr val="accent1"/>
                </a:solidFill>
                <a:latin typeface="Georgia"/>
                <a:ea typeface="Georgia"/>
                <a:cs typeface="Georgia"/>
                <a:sym typeface="Georgia"/>
              </a:defRPr>
            </a:lvl4pPr>
            <a:lvl5pPr marR="0" lvl="4" algn="l" rtl="0">
              <a:spcBef>
                <a:spcPts val="200"/>
              </a:spcBef>
              <a:spcAft>
                <a:spcPts val="0"/>
              </a:spcAft>
              <a:buClr>
                <a:schemeClr val="accent3"/>
              </a:buClr>
              <a:buSzPts val="1500"/>
              <a:buFont typeface="Georgia"/>
              <a:buChar char="▫"/>
              <a:defRPr sz="1500" b="0" i="0" u="none" strike="noStrike" cap="none">
                <a:solidFill>
                  <a:schemeClr val="accent3"/>
                </a:solidFill>
                <a:latin typeface="Georgia"/>
                <a:ea typeface="Georgia"/>
                <a:cs typeface="Georgia"/>
                <a:sym typeface="Georgia"/>
              </a:defRPr>
            </a:lvl5pPr>
            <a:lvl6pPr marR="0" lvl="5" algn="l" rtl="0">
              <a:spcBef>
                <a:spcPts val="200"/>
              </a:spcBef>
              <a:spcAft>
                <a:spcPts val="0"/>
              </a:spcAft>
              <a:buClr>
                <a:schemeClr val="accent3"/>
              </a:buClr>
              <a:buSzPts val="1400"/>
              <a:buFont typeface="Georgia"/>
              <a:buChar char="▫"/>
              <a:defRPr sz="1400" b="0" i="0" u="none" strike="noStrike" cap="none">
                <a:solidFill>
                  <a:schemeClr val="accent3"/>
                </a:solidFill>
                <a:latin typeface="Georgia"/>
                <a:ea typeface="Georgia"/>
                <a:cs typeface="Georgia"/>
                <a:sym typeface="Georgia"/>
              </a:defRPr>
            </a:lvl6pPr>
            <a:lvl7pPr marR="0" lvl="6" algn="l" rtl="0">
              <a:spcBef>
                <a:spcPts val="200"/>
              </a:spcBef>
              <a:spcAft>
                <a:spcPts val="0"/>
              </a:spcAft>
              <a:buClr>
                <a:schemeClr val="accent3"/>
              </a:buClr>
              <a:buSzPts val="1200"/>
              <a:buFont typeface="Georgia"/>
              <a:buChar char="▫"/>
              <a:defRPr sz="1200" b="0" i="0" u="none" strike="noStrike" cap="none">
                <a:solidFill>
                  <a:schemeClr val="accent3"/>
                </a:solidFill>
                <a:latin typeface="Georgia"/>
                <a:ea typeface="Georgia"/>
                <a:cs typeface="Georgia"/>
                <a:sym typeface="Georgia"/>
              </a:defRPr>
            </a:lvl7pPr>
            <a:lvl8pPr marR="0" lvl="7" algn="l" rtl="0">
              <a:spcBef>
                <a:spcPts val="200"/>
              </a:spcBef>
              <a:spcAft>
                <a:spcPts val="0"/>
              </a:spcAft>
              <a:buClr>
                <a:schemeClr val="accent3"/>
              </a:buClr>
              <a:buSzPts val="1100"/>
              <a:buFont typeface="Georgia"/>
              <a:buChar char="◦"/>
              <a:defRPr sz="1100" b="0" i="0" u="none" strike="noStrike" cap="none">
                <a:solidFill>
                  <a:schemeClr val="accent3"/>
                </a:solidFill>
                <a:latin typeface="Georgia"/>
                <a:ea typeface="Georgia"/>
                <a:cs typeface="Georgia"/>
                <a:sym typeface="Georgia"/>
              </a:defRPr>
            </a:lvl8pPr>
            <a:lvl9pPr marR="0" lvl="8" algn="l" rtl="0">
              <a:spcBef>
                <a:spcPts val="200"/>
              </a:spcBef>
              <a:spcAft>
                <a:spcPts val="0"/>
              </a:spcAft>
              <a:buClr>
                <a:schemeClr val="accent3"/>
              </a:buClr>
              <a:buSzPts val="1100"/>
              <a:buFont typeface="Georgia"/>
              <a:buChar char="◦"/>
              <a:defRPr sz="1100" b="0" i="0" u="none" strike="noStrike" cap="none">
                <a:solidFill>
                  <a:schemeClr val="accent3"/>
                </a:solidFill>
                <a:latin typeface="Georgia"/>
                <a:ea typeface="Georgia"/>
                <a:cs typeface="Georgia"/>
                <a:sym typeface="Georgia"/>
              </a:defRPr>
            </a:lvl9pPr>
          </a:lstStyle>
          <a:p>
            <a:endParaRPr/>
          </a:p>
        </p:txBody>
      </p:sp>
      <p:sp>
        <p:nvSpPr>
          <p:cNvPr id="244" name="Google Shape;244;p36"/>
          <p:cNvSpPr txBox="1">
            <a:spLocks noGrp="1"/>
          </p:cNvSpPr>
          <p:nvPr>
            <p:ph type="body" idx="1"/>
          </p:nvPr>
        </p:nvSpPr>
        <p:spPr>
          <a:xfrm>
            <a:off x="6088443" y="2455732"/>
            <a:ext cx="2590800" cy="1887300"/>
          </a:xfrm>
          <a:prstGeom prst="rect">
            <a:avLst/>
          </a:prstGeom>
          <a:noFill/>
          <a:ln>
            <a:noFill/>
          </a:ln>
        </p:spPr>
        <p:txBody>
          <a:bodyPr spcFirstLastPara="1" wrap="square" lIns="0" tIns="0" rIns="34275" bIns="34275" anchor="t" anchorCtr="0"/>
          <a:lstStyle>
            <a:lvl1pPr marL="457200" marR="0" lvl="0" indent="-228600" algn="l" rtl="0">
              <a:lnSpc>
                <a:spcPct val="100000"/>
              </a:lnSpc>
              <a:spcBef>
                <a:spcPts val="0"/>
              </a:spcBef>
              <a:spcAft>
                <a:spcPts val="0"/>
              </a:spcAft>
              <a:buClr>
                <a:schemeClr val="accent3"/>
              </a:buClr>
              <a:buSzPts val="1000"/>
              <a:buFont typeface="Georgia"/>
              <a:buNone/>
              <a:defRPr sz="1000" b="0" i="0" u="none" strike="noStrike" cap="none">
                <a:solidFill>
                  <a:schemeClr val="dk1"/>
                </a:solidFill>
                <a:latin typeface="Georgia"/>
                <a:ea typeface="Georgia"/>
                <a:cs typeface="Georgia"/>
                <a:sym typeface="Georgia"/>
              </a:defRPr>
            </a:lvl1pPr>
            <a:lvl2pPr marL="914400" marR="0" lvl="1" indent="-228600" algn="l" rtl="0">
              <a:spcBef>
                <a:spcPts val="200"/>
              </a:spcBef>
              <a:spcAft>
                <a:spcPts val="0"/>
              </a:spcAft>
              <a:buClr>
                <a:schemeClr val="accent2"/>
              </a:buClr>
              <a:buSzPts val="900"/>
              <a:buFont typeface="Georgia"/>
              <a:buNone/>
              <a:defRPr sz="900" b="0" i="0" u="none" strike="noStrike" cap="none">
                <a:solidFill>
                  <a:schemeClr val="accent2"/>
                </a:solidFill>
                <a:latin typeface="Georgia"/>
                <a:ea typeface="Georgia"/>
                <a:cs typeface="Georgia"/>
                <a:sym typeface="Georgia"/>
              </a:defRPr>
            </a:lvl2pPr>
            <a:lvl3pPr marL="1371600" marR="0" lvl="2" indent="-228600" algn="l" rtl="0">
              <a:spcBef>
                <a:spcPts val="200"/>
              </a:spcBef>
              <a:spcAft>
                <a:spcPts val="0"/>
              </a:spcAft>
              <a:buClr>
                <a:schemeClr val="accent1"/>
              </a:buClr>
              <a:buSzPts val="800"/>
              <a:buFont typeface="Noto Sans Symbols"/>
              <a:buNone/>
              <a:defRPr sz="800" b="0" i="0" u="none" strike="noStrike" cap="none">
                <a:solidFill>
                  <a:schemeClr val="accent1"/>
                </a:solidFill>
                <a:latin typeface="Georgia"/>
                <a:ea typeface="Georgia"/>
                <a:cs typeface="Georgia"/>
                <a:sym typeface="Georgia"/>
              </a:defRPr>
            </a:lvl3pPr>
            <a:lvl4pPr marL="1828800" marR="0" lvl="3" indent="-228600" algn="l" rtl="0">
              <a:spcBef>
                <a:spcPts val="200"/>
              </a:spcBef>
              <a:spcAft>
                <a:spcPts val="0"/>
              </a:spcAft>
              <a:buClr>
                <a:schemeClr val="accent1"/>
              </a:buClr>
              <a:buSzPts val="700"/>
              <a:buFont typeface="Noto Sans Symbols"/>
              <a:buNone/>
              <a:defRPr sz="700" b="0" i="0" u="none" strike="noStrike" cap="none">
                <a:solidFill>
                  <a:schemeClr val="accent1"/>
                </a:solidFill>
                <a:latin typeface="Georgia"/>
                <a:ea typeface="Georgia"/>
                <a:cs typeface="Georgia"/>
                <a:sym typeface="Georgia"/>
              </a:defRPr>
            </a:lvl4pPr>
            <a:lvl5pPr marL="2286000" marR="0" lvl="4" indent="-228600" algn="l" rtl="0">
              <a:spcBef>
                <a:spcPts val="200"/>
              </a:spcBef>
              <a:spcAft>
                <a:spcPts val="0"/>
              </a:spcAft>
              <a:buClr>
                <a:schemeClr val="accent3"/>
              </a:buClr>
              <a:buSzPts val="700"/>
              <a:buFont typeface="Georgia"/>
              <a:buNone/>
              <a:defRPr sz="700" b="0" i="0" u="none" strike="noStrike" cap="none">
                <a:solidFill>
                  <a:schemeClr val="accent3"/>
                </a:solidFill>
                <a:latin typeface="Georgia"/>
                <a:ea typeface="Georgia"/>
                <a:cs typeface="Georgia"/>
                <a:sym typeface="Georgia"/>
              </a:defRPr>
            </a:lvl5pPr>
            <a:lvl6pPr marL="2743200" marR="0" lvl="5" indent="-317500" algn="l" rtl="0">
              <a:spcBef>
                <a:spcPts val="200"/>
              </a:spcBef>
              <a:spcAft>
                <a:spcPts val="0"/>
              </a:spcAft>
              <a:buClr>
                <a:schemeClr val="accent3"/>
              </a:buClr>
              <a:buSzPts val="1400"/>
              <a:buFont typeface="Georgia"/>
              <a:buChar char="▫"/>
              <a:defRPr sz="1400" b="0" i="0" u="none" strike="noStrike" cap="none">
                <a:solidFill>
                  <a:schemeClr val="accent3"/>
                </a:solidFill>
                <a:latin typeface="Georgia"/>
                <a:ea typeface="Georgia"/>
                <a:cs typeface="Georgia"/>
                <a:sym typeface="Georgia"/>
              </a:defRPr>
            </a:lvl6pPr>
            <a:lvl7pPr marL="3200400" marR="0" lvl="6" indent="-304800" algn="l" rtl="0">
              <a:spcBef>
                <a:spcPts val="200"/>
              </a:spcBef>
              <a:spcAft>
                <a:spcPts val="0"/>
              </a:spcAft>
              <a:buClr>
                <a:schemeClr val="accent3"/>
              </a:buClr>
              <a:buSzPts val="1200"/>
              <a:buFont typeface="Georgia"/>
              <a:buChar char="▫"/>
              <a:defRPr sz="1200" b="0" i="0" u="none" strike="noStrike" cap="none">
                <a:solidFill>
                  <a:schemeClr val="accent3"/>
                </a:solidFill>
                <a:latin typeface="Georgia"/>
                <a:ea typeface="Georgia"/>
                <a:cs typeface="Georgia"/>
                <a:sym typeface="Georgia"/>
              </a:defRPr>
            </a:lvl7pPr>
            <a:lvl8pPr marL="3657600" marR="0" lvl="7" indent="-298450" algn="l" rtl="0">
              <a:spcBef>
                <a:spcPts val="200"/>
              </a:spcBef>
              <a:spcAft>
                <a:spcPts val="0"/>
              </a:spcAft>
              <a:buClr>
                <a:schemeClr val="accent3"/>
              </a:buClr>
              <a:buSzPts val="1100"/>
              <a:buFont typeface="Georgia"/>
              <a:buChar char="◦"/>
              <a:defRPr sz="1100" b="0" i="0" u="none" strike="noStrike" cap="none">
                <a:solidFill>
                  <a:schemeClr val="accent3"/>
                </a:solidFill>
                <a:latin typeface="Georgia"/>
                <a:ea typeface="Georgia"/>
                <a:cs typeface="Georgia"/>
                <a:sym typeface="Georgia"/>
              </a:defRPr>
            </a:lvl8pPr>
            <a:lvl9pPr marL="4114800" marR="0" lvl="8" indent="-298450" algn="l" rtl="0">
              <a:spcBef>
                <a:spcPts val="200"/>
              </a:spcBef>
              <a:spcAft>
                <a:spcPts val="0"/>
              </a:spcAft>
              <a:buClr>
                <a:schemeClr val="accent3"/>
              </a:buClr>
              <a:buSzPts val="1100"/>
              <a:buFont typeface="Georgia"/>
              <a:buChar char="◦"/>
              <a:defRPr sz="1100" b="0" i="0" u="none" strike="noStrike" cap="none">
                <a:solidFill>
                  <a:schemeClr val="accent3"/>
                </a:solidFill>
                <a:latin typeface="Georgia"/>
                <a:ea typeface="Georgia"/>
                <a:cs typeface="Georgia"/>
                <a:sym typeface="Georgia"/>
              </a:defRPr>
            </a:lvl9pPr>
          </a:lstStyle>
          <a:p>
            <a:endParaRPr/>
          </a:p>
        </p:txBody>
      </p:sp>
      <p:sp>
        <p:nvSpPr>
          <p:cNvPr id="245" name="Google Shape;245;p36"/>
          <p:cNvSpPr txBox="1">
            <a:spLocks noGrp="1"/>
          </p:cNvSpPr>
          <p:nvPr>
            <p:ph type="dt" idx="10"/>
          </p:nvPr>
        </p:nvSpPr>
        <p:spPr>
          <a:xfrm>
            <a:off x="6586536" y="459486"/>
            <a:ext cx="957300" cy="342900"/>
          </a:xfrm>
          <a:prstGeom prst="rect">
            <a:avLst/>
          </a:prstGeom>
          <a:noFill/>
          <a:ln>
            <a:noFill/>
          </a:ln>
        </p:spPr>
        <p:txBody>
          <a:bodyPr spcFirstLastPara="1" wrap="square" lIns="68575" tIns="34275" rIns="68575" bIns="34275" anchor="t" anchorCtr="0"/>
          <a:lstStyle>
            <a:lvl1pPr marR="0" lvl="0" algn="l" rtl="0">
              <a:spcBef>
                <a:spcPts val="0"/>
              </a:spcBef>
              <a:spcAft>
                <a:spcPts val="0"/>
              </a:spcAft>
              <a:buSzPts val="1100"/>
              <a:buNone/>
              <a:defRPr sz="600" b="0" i="0" u="none" strike="noStrike" cap="none">
                <a:solidFill>
                  <a:schemeClr val="accent2"/>
                </a:solidFill>
                <a:latin typeface="Georgia"/>
                <a:ea typeface="Georgia"/>
                <a:cs typeface="Georgia"/>
                <a:sym typeface="Georgia"/>
              </a:defRPr>
            </a:lvl1pPr>
            <a:lvl2pPr marR="0" lvl="1"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9pPr>
          </a:lstStyle>
          <a:p>
            <a:endParaRPr/>
          </a:p>
        </p:txBody>
      </p:sp>
      <p:sp>
        <p:nvSpPr>
          <p:cNvPr id="246" name="Google Shape;246;p36"/>
          <p:cNvSpPr txBox="1">
            <a:spLocks noGrp="1"/>
          </p:cNvSpPr>
          <p:nvPr>
            <p:ph type="ftr" idx="11"/>
          </p:nvPr>
        </p:nvSpPr>
        <p:spPr>
          <a:xfrm>
            <a:off x="5257800" y="459486"/>
            <a:ext cx="1326000" cy="342900"/>
          </a:xfrm>
          <a:prstGeom prst="rect">
            <a:avLst/>
          </a:prstGeom>
          <a:noFill/>
          <a:ln>
            <a:noFill/>
          </a:ln>
        </p:spPr>
        <p:txBody>
          <a:bodyPr spcFirstLastPara="1" wrap="square" lIns="68575" tIns="34275" rIns="68575" bIns="34275" anchor="t" anchorCtr="0"/>
          <a:lstStyle>
            <a:lvl1pPr marR="0" lvl="0" algn="r" rtl="0">
              <a:spcBef>
                <a:spcPts val="0"/>
              </a:spcBef>
              <a:spcAft>
                <a:spcPts val="0"/>
              </a:spcAft>
              <a:buSzPts val="1100"/>
              <a:buNone/>
              <a:defRPr sz="600" b="0" i="0" u="none" strike="noStrike" cap="none">
                <a:solidFill>
                  <a:schemeClr val="accent2"/>
                </a:solidFill>
                <a:latin typeface="Georgia"/>
                <a:ea typeface="Georgia"/>
                <a:cs typeface="Georgia"/>
                <a:sym typeface="Georgia"/>
              </a:defRPr>
            </a:lvl1pPr>
            <a:lvl2pPr marR="0" lvl="1"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9pPr>
          </a:lstStyle>
          <a:p>
            <a:endParaRPr/>
          </a:p>
        </p:txBody>
      </p:sp>
      <p:sp>
        <p:nvSpPr>
          <p:cNvPr id="247" name="Google Shape;247;p36"/>
          <p:cNvSpPr txBox="1">
            <a:spLocks noGrp="1"/>
          </p:cNvSpPr>
          <p:nvPr>
            <p:ph type="sldNum" idx="12"/>
          </p:nvPr>
        </p:nvSpPr>
        <p:spPr>
          <a:xfrm>
            <a:off x="8174736" y="1704"/>
            <a:ext cx="762000" cy="274200"/>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1400" b="0" i="0" u="none" strike="noStrike" cap="none">
                <a:solidFill>
                  <a:srgbClr val="FFFFFF"/>
                </a:solidFill>
                <a:latin typeface="Georgia"/>
                <a:ea typeface="Georgia"/>
                <a:cs typeface="Georgia"/>
                <a:sym typeface="Georgia"/>
              </a:defRPr>
            </a:lvl1pPr>
            <a:lvl2pPr marL="0" marR="0" lvl="1" indent="0" algn="r" rtl="0">
              <a:spcBef>
                <a:spcPts val="0"/>
              </a:spcBef>
              <a:buNone/>
              <a:defRPr sz="1400" b="0" i="0" u="none" strike="noStrike" cap="none">
                <a:solidFill>
                  <a:srgbClr val="FFFFFF"/>
                </a:solidFill>
                <a:latin typeface="Georgia"/>
                <a:ea typeface="Georgia"/>
                <a:cs typeface="Georgia"/>
                <a:sym typeface="Georgia"/>
              </a:defRPr>
            </a:lvl2pPr>
            <a:lvl3pPr marL="0" marR="0" lvl="2" indent="0" algn="r" rtl="0">
              <a:spcBef>
                <a:spcPts val="0"/>
              </a:spcBef>
              <a:buNone/>
              <a:defRPr sz="1400" b="0" i="0" u="none" strike="noStrike" cap="none">
                <a:solidFill>
                  <a:srgbClr val="FFFFFF"/>
                </a:solidFill>
                <a:latin typeface="Georgia"/>
                <a:ea typeface="Georgia"/>
                <a:cs typeface="Georgia"/>
                <a:sym typeface="Georgia"/>
              </a:defRPr>
            </a:lvl3pPr>
            <a:lvl4pPr marL="0" marR="0" lvl="3" indent="0" algn="r" rtl="0">
              <a:spcBef>
                <a:spcPts val="0"/>
              </a:spcBef>
              <a:buNone/>
              <a:defRPr sz="1400" b="0" i="0" u="none" strike="noStrike" cap="none">
                <a:solidFill>
                  <a:srgbClr val="FFFFFF"/>
                </a:solidFill>
                <a:latin typeface="Georgia"/>
                <a:ea typeface="Georgia"/>
                <a:cs typeface="Georgia"/>
                <a:sym typeface="Georgia"/>
              </a:defRPr>
            </a:lvl4pPr>
            <a:lvl5pPr marL="0" marR="0" lvl="4" indent="0" algn="r" rtl="0">
              <a:spcBef>
                <a:spcPts val="0"/>
              </a:spcBef>
              <a:buNone/>
              <a:defRPr sz="1400" b="0" i="0" u="none" strike="noStrike" cap="none">
                <a:solidFill>
                  <a:srgbClr val="FFFFFF"/>
                </a:solidFill>
                <a:latin typeface="Georgia"/>
                <a:ea typeface="Georgia"/>
                <a:cs typeface="Georgia"/>
                <a:sym typeface="Georgia"/>
              </a:defRPr>
            </a:lvl5pPr>
            <a:lvl6pPr marL="0" marR="0" lvl="5" indent="0" algn="r" rtl="0">
              <a:spcBef>
                <a:spcPts val="0"/>
              </a:spcBef>
              <a:buNone/>
              <a:defRPr sz="1400" b="0" i="0" u="none" strike="noStrike" cap="none">
                <a:solidFill>
                  <a:srgbClr val="FFFFFF"/>
                </a:solidFill>
                <a:latin typeface="Georgia"/>
                <a:ea typeface="Georgia"/>
                <a:cs typeface="Georgia"/>
                <a:sym typeface="Georgia"/>
              </a:defRPr>
            </a:lvl6pPr>
            <a:lvl7pPr marL="0" marR="0" lvl="6" indent="0" algn="r" rtl="0">
              <a:spcBef>
                <a:spcPts val="0"/>
              </a:spcBef>
              <a:buNone/>
              <a:defRPr sz="1400" b="0" i="0" u="none" strike="noStrike" cap="none">
                <a:solidFill>
                  <a:srgbClr val="FFFFFF"/>
                </a:solidFill>
                <a:latin typeface="Georgia"/>
                <a:ea typeface="Georgia"/>
                <a:cs typeface="Georgia"/>
                <a:sym typeface="Georgia"/>
              </a:defRPr>
            </a:lvl7pPr>
            <a:lvl8pPr marL="0" marR="0" lvl="7" indent="0" algn="r" rtl="0">
              <a:spcBef>
                <a:spcPts val="0"/>
              </a:spcBef>
              <a:buNone/>
              <a:defRPr sz="1400" b="0" i="0" u="none" strike="noStrike" cap="none">
                <a:solidFill>
                  <a:srgbClr val="FFFFFF"/>
                </a:solidFill>
                <a:latin typeface="Georgia"/>
                <a:ea typeface="Georgia"/>
                <a:cs typeface="Georgia"/>
                <a:sym typeface="Georgia"/>
              </a:defRPr>
            </a:lvl8pPr>
            <a:lvl9pPr marL="0" marR="0" lvl="8" indent="0" algn="r" rtl="0">
              <a:spcBef>
                <a:spcPts val="0"/>
              </a:spcBef>
              <a:buNone/>
              <a:defRPr sz="1400" b="0" i="0" u="none" strike="noStrike" cap="none">
                <a:solidFill>
                  <a:srgbClr val="FFFFFF"/>
                </a:solidFill>
                <a:latin typeface="Georgia"/>
                <a:ea typeface="Georgia"/>
                <a:cs typeface="Georgia"/>
                <a:sym typeface="Georgia"/>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標題及直排文字" type="vertTx">
  <p:cSld name="VERTICAL_TEXT">
    <p:spTree>
      <p:nvGrpSpPr>
        <p:cNvPr id="1" name="Shape 248"/>
        <p:cNvGrpSpPr/>
        <p:nvPr/>
      </p:nvGrpSpPr>
      <p:grpSpPr>
        <a:xfrm>
          <a:off x="0" y="0"/>
          <a:ext cx="0" cy="0"/>
          <a:chOff x="0" y="0"/>
          <a:chExt cx="0" cy="0"/>
        </a:xfrm>
      </p:grpSpPr>
      <p:sp>
        <p:nvSpPr>
          <p:cNvPr id="249" name="Google Shape;249;p37"/>
          <p:cNvSpPr txBox="1">
            <a:spLocks noGrp="1"/>
          </p:cNvSpPr>
          <p:nvPr>
            <p:ph type="title"/>
          </p:nvPr>
        </p:nvSpPr>
        <p:spPr>
          <a:xfrm>
            <a:off x="457200" y="857250"/>
            <a:ext cx="8229600" cy="8001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Clr>
                <a:schemeClr val="dk2"/>
              </a:buClr>
              <a:buSzPts val="3000"/>
              <a:buFont typeface="Trebuchet MS"/>
              <a:buNone/>
              <a:defRPr sz="3000" b="0" i="0" u="none" strike="noStrike" cap="none">
                <a:solidFill>
                  <a:schemeClr val="dk2"/>
                </a:solidFill>
                <a:latin typeface="Trebuchet MS"/>
                <a:ea typeface="Trebuchet MS"/>
                <a:cs typeface="Trebuchet MS"/>
                <a:sym typeface="Trebuchet M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50" name="Google Shape;250;p37"/>
          <p:cNvSpPr txBox="1">
            <a:spLocks noGrp="1"/>
          </p:cNvSpPr>
          <p:nvPr>
            <p:ph type="body" idx="1"/>
          </p:nvPr>
        </p:nvSpPr>
        <p:spPr>
          <a:xfrm rot="5400000">
            <a:off x="2950050" y="-805782"/>
            <a:ext cx="3243900" cy="8229600"/>
          </a:xfrm>
          <a:prstGeom prst="rect">
            <a:avLst/>
          </a:prstGeom>
          <a:noFill/>
          <a:ln>
            <a:noFill/>
          </a:ln>
        </p:spPr>
        <p:txBody>
          <a:bodyPr spcFirstLastPara="1" wrap="square" lIns="68575" tIns="34275" rIns="68575" bIns="34275" anchor="t" anchorCtr="0"/>
          <a:lstStyle>
            <a:lvl1pPr marL="457200" marR="0" lvl="0" indent="-361950" algn="l" rtl="0">
              <a:spcBef>
                <a:spcPts val="200"/>
              </a:spcBef>
              <a:spcAft>
                <a:spcPts val="0"/>
              </a:spcAft>
              <a:buClr>
                <a:schemeClr val="accent3"/>
              </a:buClr>
              <a:buSzPts val="2100"/>
              <a:buFont typeface="Georgia"/>
              <a:buChar char="•"/>
              <a:defRPr sz="2100" b="0" i="0" u="none" strike="noStrike" cap="none">
                <a:solidFill>
                  <a:schemeClr val="dk1"/>
                </a:solidFill>
                <a:latin typeface="Georgia"/>
                <a:ea typeface="Georgia"/>
                <a:cs typeface="Georgia"/>
                <a:sym typeface="Georgia"/>
              </a:defRPr>
            </a:lvl1pPr>
            <a:lvl2pPr marL="914400" marR="0" lvl="1" indent="-355600" algn="l" rtl="0">
              <a:spcBef>
                <a:spcPts val="200"/>
              </a:spcBef>
              <a:spcAft>
                <a:spcPts val="0"/>
              </a:spcAft>
              <a:buClr>
                <a:schemeClr val="accent2"/>
              </a:buClr>
              <a:buSzPts val="2000"/>
              <a:buFont typeface="Georgia"/>
              <a:buChar char="▫"/>
              <a:defRPr sz="2000" b="0" i="0" u="none" strike="noStrike" cap="none">
                <a:solidFill>
                  <a:schemeClr val="accent2"/>
                </a:solidFill>
                <a:latin typeface="Georgia"/>
                <a:ea typeface="Georgia"/>
                <a:cs typeface="Georgia"/>
                <a:sym typeface="Georgia"/>
              </a:defRPr>
            </a:lvl2pPr>
            <a:lvl3pPr marL="1371600" marR="0" lvl="2" indent="-342900" algn="l" rtl="0">
              <a:spcBef>
                <a:spcPts val="200"/>
              </a:spcBef>
              <a:spcAft>
                <a:spcPts val="0"/>
              </a:spcAft>
              <a:buClr>
                <a:schemeClr val="accent1"/>
              </a:buClr>
              <a:buSzPts val="1800"/>
              <a:buFont typeface="Noto Sans Symbols"/>
              <a:buChar char="⚫"/>
              <a:defRPr sz="1800" b="0" i="0" u="none" strike="noStrike" cap="none">
                <a:solidFill>
                  <a:schemeClr val="accent1"/>
                </a:solidFill>
                <a:latin typeface="Georgia"/>
                <a:ea typeface="Georgia"/>
                <a:cs typeface="Georgia"/>
                <a:sym typeface="Georgia"/>
              </a:defRPr>
            </a:lvl3pPr>
            <a:lvl4pPr marL="1828800" marR="0" lvl="3" indent="-336550" algn="l" rtl="0">
              <a:spcBef>
                <a:spcPts val="200"/>
              </a:spcBef>
              <a:spcAft>
                <a:spcPts val="0"/>
              </a:spcAft>
              <a:buClr>
                <a:schemeClr val="accent1"/>
              </a:buClr>
              <a:buSzPts val="1700"/>
              <a:buFont typeface="Noto Sans Symbols"/>
              <a:buChar char="⚫"/>
              <a:defRPr sz="1700" b="0" i="0" u="none" strike="noStrike" cap="none">
                <a:solidFill>
                  <a:schemeClr val="accent1"/>
                </a:solidFill>
                <a:latin typeface="Georgia"/>
                <a:ea typeface="Georgia"/>
                <a:cs typeface="Georgia"/>
                <a:sym typeface="Georgia"/>
              </a:defRPr>
            </a:lvl4pPr>
            <a:lvl5pPr marL="2286000" marR="0" lvl="4" indent="-323850" algn="l" rtl="0">
              <a:spcBef>
                <a:spcPts val="200"/>
              </a:spcBef>
              <a:spcAft>
                <a:spcPts val="0"/>
              </a:spcAft>
              <a:buClr>
                <a:schemeClr val="accent3"/>
              </a:buClr>
              <a:buSzPts val="1500"/>
              <a:buFont typeface="Georgia"/>
              <a:buChar char="▫"/>
              <a:defRPr sz="1500" b="0" i="0" u="none" strike="noStrike" cap="none">
                <a:solidFill>
                  <a:schemeClr val="accent3"/>
                </a:solidFill>
                <a:latin typeface="Georgia"/>
                <a:ea typeface="Georgia"/>
                <a:cs typeface="Georgia"/>
                <a:sym typeface="Georgia"/>
              </a:defRPr>
            </a:lvl5pPr>
            <a:lvl6pPr marL="2743200" marR="0" lvl="5" indent="-317500" algn="l" rtl="0">
              <a:spcBef>
                <a:spcPts val="200"/>
              </a:spcBef>
              <a:spcAft>
                <a:spcPts val="0"/>
              </a:spcAft>
              <a:buClr>
                <a:schemeClr val="accent3"/>
              </a:buClr>
              <a:buSzPts val="1400"/>
              <a:buFont typeface="Georgia"/>
              <a:buChar char="▫"/>
              <a:defRPr sz="1400" b="0" i="0" u="none" strike="noStrike" cap="none">
                <a:solidFill>
                  <a:schemeClr val="accent3"/>
                </a:solidFill>
                <a:latin typeface="Georgia"/>
                <a:ea typeface="Georgia"/>
                <a:cs typeface="Georgia"/>
                <a:sym typeface="Georgia"/>
              </a:defRPr>
            </a:lvl6pPr>
            <a:lvl7pPr marL="3200400" marR="0" lvl="6" indent="-304800" algn="l" rtl="0">
              <a:spcBef>
                <a:spcPts val="200"/>
              </a:spcBef>
              <a:spcAft>
                <a:spcPts val="0"/>
              </a:spcAft>
              <a:buClr>
                <a:schemeClr val="accent3"/>
              </a:buClr>
              <a:buSzPts val="1200"/>
              <a:buFont typeface="Georgia"/>
              <a:buChar char="▫"/>
              <a:defRPr sz="1200" b="0" i="0" u="none" strike="noStrike" cap="none">
                <a:solidFill>
                  <a:schemeClr val="accent3"/>
                </a:solidFill>
                <a:latin typeface="Georgia"/>
                <a:ea typeface="Georgia"/>
                <a:cs typeface="Georgia"/>
                <a:sym typeface="Georgia"/>
              </a:defRPr>
            </a:lvl7pPr>
            <a:lvl8pPr marL="3657600" marR="0" lvl="7" indent="-298450" algn="l" rtl="0">
              <a:spcBef>
                <a:spcPts val="200"/>
              </a:spcBef>
              <a:spcAft>
                <a:spcPts val="0"/>
              </a:spcAft>
              <a:buClr>
                <a:schemeClr val="accent3"/>
              </a:buClr>
              <a:buSzPts val="1100"/>
              <a:buFont typeface="Georgia"/>
              <a:buChar char="◦"/>
              <a:defRPr sz="1100" b="0" i="0" u="none" strike="noStrike" cap="none">
                <a:solidFill>
                  <a:schemeClr val="accent3"/>
                </a:solidFill>
                <a:latin typeface="Georgia"/>
                <a:ea typeface="Georgia"/>
                <a:cs typeface="Georgia"/>
                <a:sym typeface="Georgia"/>
              </a:defRPr>
            </a:lvl8pPr>
            <a:lvl9pPr marL="4114800" marR="0" lvl="8" indent="-298450" algn="l" rtl="0">
              <a:spcBef>
                <a:spcPts val="200"/>
              </a:spcBef>
              <a:spcAft>
                <a:spcPts val="0"/>
              </a:spcAft>
              <a:buClr>
                <a:schemeClr val="accent3"/>
              </a:buClr>
              <a:buSzPts val="1100"/>
              <a:buFont typeface="Georgia"/>
              <a:buChar char="◦"/>
              <a:defRPr sz="1100" b="0" i="0" u="none" strike="noStrike" cap="none">
                <a:solidFill>
                  <a:schemeClr val="accent3"/>
                </a:solidFill>
                <a:latin typeface="Georgia"/>
                <a:ea typeface="Georgia"/>
                <a:cs typeface="Georgia"/>
                <a:sym typeface="Georgia"/>
              </a:defRPr>
            </a:lvl9pPr>
          </a:lstStyle>
          <a:p>
            <a:endParaRPr/>
          </a:p>
        </p:txBody>
      </p:sp>
      <p:sp>
        <p:nvSpPr>
          <p:cNvPr id="251" name="Google Shape;251;p37"/>
          <p:cNvSpPr txBox="1">
            <a:spLocks noGrp="1"/>
          </p:cNvSpPr>
          <p:nvPr>
            <p:ph type="dt" idx="10"/>
          </p:nvPr>
        </p:nvSpPr>
        <p:spPr>
          <a:xfrm>
            <a:off x="6586536" y="459486"/>
            <a:ext cx="957300" cy="342900"/>
          </a:xfrm>
          <a:prstGeom prst="rect">
            <a:avLst/>
          </a:prstGeom>
          <a:noFill/>
          <a:ln>
            <a:noFill/>
          </a:ln>
        </p:spPr>
        <p:txBody>
          <a:bodyPr spcFirstLastPara="1" wrap="square" lIns="68575" tIns="34275" rIns="68575" bIns="34275" anchor="t" anchorCtr="0"/>
          <a:lstStyle>
            <a:lvl1pPr marR="0" lvl="0" algn="l" rtl="0">
              <a:spcBef>
                <a:spcPts val="0"/>
              </a:spcBef>
              <a:spcAft>
                <a:spcPts val="0"/>
              </a:spcAft>
              <a:buSzPts val="1100"/>
              <a:buNone/>
              <a:defRPr sz="600" b="0" i="0" u="none" strike="noStrike" cap="none">
                <a:solidFill>
                  <a:schemeClr val="accent2"/>
                </a:solidFill>
                <a:latin typeface="Georgia"/>
                <a:ea typeface="Georgia"/>
                <a:cs typeface="Georgia"/>
                <a:sym typeface="Georgia"/>
              </a:defRPr>
            </a:lvl1pPr>
            <a:lvl2pPr marR="0" lvl="1"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9pPr>
          </a:lstStyle>
          <a:p>
            <a:endParaRPr/>
          </a:p>
        </p:txBody>
      </p:sp>
      <p:sp>
        <p:nvSpPr>
          <p:cNvPr id="252" name="Google Shape;252;p37"/>
          <p:cNvSpPr txBox="1">
            <a:spLocks noGrp="1"/>
          </p:cNvSpPr>
          <p:nvPr>
            <p:ph type="ftr" idx="11"/>
          </p:nvPr>
        </p:nvSpPr>
        <p:spPr>
          <a:xfrm>
            <a:off x="5257800" y="459486"/>
            <a:ext cx="1326000" cy="342900"/>
          </a:xfrm>
          <a:prstGeom prst="rect">
            <a:avLst/>
          </a:prstGeom>
          <a:noFill/>
          <a:ln>
            <a:noFill/>
          </a:ln>
        </p:spPr>
        <p:txBody>
          <a:bodyPr spcFirstLastPara="1" wrap="square" lIns="68575" tIns="34275" rIns="68575" bIns="34275" anchor="t" anchorCtr="0"/>
          <a:lstStyle>
            <a:lvl1pPr marR="0" lvl="0" algn="r" rtl="0">
              <a:spcBef>
                <a:spcPts val="0"/>
              </a:spcBef>
              <a:spcAft>
                <a:spcPts val="0"/>
              </a:spcAft>
              <a:buSzPts val="1100"/>
              <a:buNone/>
              <a:defRPr sz="600" b="0" i="0" u="none" strike="noStrike" cap="none">
                <a:solidFill>
                  <a:schemeClr val="accent2"/>
                </a:solidFill>
                <a:latin typeface="Georgia"/>
                <a:ea typeface="Georgia"/>
                <a:cs typeface="Georgia"/>
                <a:sym typeface="Georgia"/>
              </a:defRPr>
            </a:lvl1pPr>
            <a:lvl2pPr marR="0" lvl="1"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9pPr>
          </a:lstStyle>
          <a:p>
            <a:endParaRPr/>
          </a:p>
        </p:txBody>
      </p:sp>
      <p:sp>
        <p:nvSpPr>
          <p:cNvPr id="253" name="Google Shape;253;p37"/>
          <p:cNvSpPr txBox="1">
            <a:spLocks noGrp="1"/>
          </p:cNvSpPr>
          <p:nvPr>
            <p:ph type="sldNum" idx="12"/>
          </p:nvPr>
        </p:nvSpPr>
        <p:spPr>
          <a:xfrm>
            <a:off x="8174736" y="1704"/>
            <a:ext cx="762000" cy="274200"/>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1400" b="0" i="0" u="none" strike="noStrike" cap="none">
                <a:solidFill>
                  <a:srgbClr val="FFFFFF"/>
                </a:solidFill>
                <a:latin typeface="Georgia"/>
                <a:ea typeface="Georgia"/>
                <a:cs typeface="Georgia"/>
                <a:sym typeface="Georgia"/>
              </a:defRPr>
            </a:lvl1pPr>
            <a:lvl2pPr marL="0" marR="0" lvl="1" indent="0" algn="r" rtl="0">
              <a:spcBef>
                <a:spcPts val="0"/>
              </a:spcBef>
              <a:buNone/>
              <a:defRPr sz="1400" b="0" i="0" u="none" strike="noStrike" cap="none">
                <a:solidFill>
                  <a:srgbClr val="FFFFFF"/>
                </a:solidFill>
                <a:latin typeface="Georgia"/>
                <a:ea typeface="Georgia"/>
                <a:cs typeface="Georgia"/>
                <a:sym typeface="Georgia"/>
              </a:defRPr>
            </a:lvl2pPr>
            <a:lvl3pPr marL="0" marR="0" lvl="2" indent="0" algn="r" rtl="0">
              <a:spcBef>
                <a:spcPts val="0"/>
              </a:spcBef>
              <a:buNone/>
              <a:defRPr sz="1400" b="0" i="0" u="none" strike="noStrike" cap="none">
                <a:solidFill>
                  <a:srgbClr val="FFFFFF"/>
                </a:solidFill>
                <a:latin typeface="Georgia"/>
                <a:ea typeface="Georgia"/>
                <a:cs typeface="Georgia"/>
                <a:sym typeface="Georgia"/>
              </a:defRPr>
            </a:lvl3pPr>
            <a:lvl4pPr marL="0" marR="0" lvl="3" indent="0" algn="r" rtl="0">
              <a:spcBef>
                <a:spcPts val="0"/>
              </a:spcBef>
              <a:buNone/>
              <a:defRPr sz="1400" b="0" i="0" u="none" strike="noStrike" cap="none">
                <a:solidFill>
                  <a:srgbClr val="FFFFFF"/>
                </a:solidFill>
                <a:latin typeface="Georgia"/>
                <a:ea typeface="Georgia"/>
                <a:cs typeface="Georgia"/>
                <a:sym typeface="Georgia"/>
              </a:defRPr>
            </a:lvl4pPr>
            <a:lvl5pPr marL="0" marR="0" lvl="4" indent="0" algn="r" rtl="0">
              <a:spcBef>
                <a:spcPts val="0"/>
              </a:spcBef>
              <a:buNone/>
              <a:defRPr sz="1400" b="0" i="0" u="none" strike="noStrike" cap="none">
                <a:solidFill>
                  <a:srgbClr val="FFFFFF"/>
                </a:solidFill>
                <a:latin typeface="Georgia"/>
                <a:ea typeface="Georgia"/>
                <a:cs typeface="Georgia"/>
                <a:sym typeface="Georgia"/>
              </a:defRPr>
            </a:lvl5pPr>
            <a:lvl6pPr marL="0" marR="0" lvl="5" indent="0" algn="r" rtl="0">
              <a:spcBef>
                <a:spcPts val="0"/>
              </a:spcBef>
              <a:buNone/>
              <a:defRPr sz="1400" b="0" i="0" u="none" strike="noStrike" cap="none">
                <a:solidFill>
                  <a:srgbClr val="FFFFFF"/>
                </a:solidFill>
                <a:latin typeface="Georgia"/>
                <a:ea typeface="Georgia"/>
                <a:cs typeface="Georgia"/>
                <a:sym typeface="Georgia"/>
              </a:defRPr>
            </a:lvl6pPr>
            <a:lvl7pPr marL="0" marR="0" lvl="6" indent="0" algn="r" rtl="0">
              <a:spcBef>
                <a:spcPts val="0"/>
              </a:spcBef>
              <a:buNone/>
              <a:defRPr sz="1400" b="0" i="0" u="none" strike="noStrike" cap="none">
                <a:solidFill>
                  <a:srgbClr val="FFFFFF"/>
                </a:solidFill>
                <a:latin typeface="Georgia"/>
                <a:ea typeface="Georgia"/>
                <a:cs typeface="Georgia"/>
                <a:sym typeface="Georgia"/>
              </a:defRPr>
            </a:lvl7pPr>
            <a:lvl8pPr marL="0" marR="0" lvl="7" indent="0" algn="r" rtl="0">
              <a:spcBef>
                <a:spcPts val="0"/>
              </a:spcBef>
              <a:buNone/>
              <a:defRPr sz="1400" b="0" i="0" u="none" strike="noStrike" cap="none">
                <a:solidFill>
                  <a:srgbClr val="FFFFFF"/>
                </a:solidFill>
                <a:latin typeface="Georgia"/>
                <a:ea typeface="Georgia"/>
                <a:cs typeface="Georgia"/>
                <a:sym typeface="Georgia"/>
              </a:defRPr>
            </a:lvl8pPr>
            <a:lvl9pPr marL="0" marR="0" lvl="8" indent="0" algn="r" rtl="0">
              <a:spcBef>
                <a:spcPts val="0"/>
              </a:spcBef>
              <a:buNone/>
              <a:defRPr sz="1400" b="0" i="0" u="none" strike="noStrike" cap="none">
                <a:solidFill>
                  <a:srgbClr val="FFFFFF"/>
                </a:solidFill>
                <a:latin typeface="Georgia"/>
                <a:ea typeface="Georgia"/>
                <a:cs typeface="Georgia"/>
                <a:sym typeface="Georgia"/>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直排標題及文字" type="vertTitleAndTx">
  <p:cSld name="VERTICAL_TITLE_AND_VERTICAL_TEXT">
    <p:spTree>
      <p:nvGrpSpPr>
        <p:cNvPr id="1" name="Shape 254"/>
        <p:cNvGrpSpPr/>
        <p:nvPr/>
      </p:nvGrpSpPr>
      <p:grpSpPr>
        <a:xfrm>
          <a:off x="0" y="0"/>
          <a:ext cx="0" cy="0"/>
          <a:chOff x="0" y="0"/>
          <a:chExt cx="0" cy="0"/>
        </a:xfrm>
      </p:grpSpPr>
      <p:sp>
        <p:nvSpPr>
          <p:cNvPr id="255" name="Google Shape;255;p38"/>
          <p:cNvSpPr txBox="1">
            <a:spLocks noGrp="1"/>
          </p:cNvSpPr>
          <p:nvPr>
            <p:ph type="title"/>
          </p:nvPr>
        </p:nvSpPr>
        <p:spPr>
          <a:xfrm rot="5400000">
            <a:off x="5676900" y="1962150"/>
            <a:ext cx="4114800" cy="19050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Clr>
                <a:schemeClr val="dk2"/>
              </a:buClr>
              <a:buSzPts val="3000"/>
              <a:buFont typeface="Trebuchet MS"/>
              <a:buNone/>
              <a:defRPr sz="3000" b="0" i="0" u="none" strike="noStrike" cap="none">
                <a:solidFill>
                  <a:schemeClr val="dk2"/>
                </a:solidFill>
                <a:latin typeface="Trebuchet MS"/>
                <a:ea typeface="Trebuchet MS"/>
                <a:cs typeface="Trebuchet MS"/>
                <a:sym typeface="Trebuchet M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56" name="Google Shape;256;p38"/>
          <p:cNvSpPr txBox="1">
            <a:spLocks noGrp="1"/>
          </p:cNvSpPr>
          <p:nvPr>
            <p:ph type="body" idx="1"/>
          </p:nvPr>
        </p:nvSpPr>
        <p:spPr>
          <a:xfrm rot="5400000">
            <a:off x="1524000" y="-209550"/>
            <a:ext cx="4114800" cy="6248400"/>
          </a:xfrm>
          <a:prstGeom prst="rect">
            <a:avLst/>
          </a:prstGeom>
          <a:noFill/>
          <a:ln>
            <a:noFill/>
          </a:ln>
        </p:spPr>
        <p:txBody>
          <a:bodyPr spcFirstLastPara="1" wrap="square" lIns="68575" tIns="34275" rIns="68575" bIns="34275" anchor="t" anchorCtr="0"/>
          <a:lstStyle>
            <a:lvl1pPr marL="457200" marR="0" lvl="0" indent="-361950" algn="l" rtl="0">
              <a:spcBef>
                <a:spcPts val="200"/>
              </a:spcBef>
              <a:spcAft>
                <a:spcPts val="0"/>
              </a:spcAft>
              <a:buClr>
                <a:schemeClr val="accent3"/>
              </a:buClr>
              <a:buSzPts val="2100"/>
              <a:buFont typeface="Georgia"/>
              <a:buChar char="•"/>
              <a:defRPr sz="2100" b="0" i="0" u="none" strike="noStrike" cap="none">
                <a:solidFill>
                  <a:schemeClr val="dk1"/>
                </a:solidFill>
                <a:latin typeface="Georgia"/>
                <a:ea typeface="Georgia"/>
                <a:cs typeface="Georgia"/>
                <a:sym typeface="Georgia"/>
              </a:defRPr>
            </a:lvl1pPr>
            <a:lvl2pPr marL="914400" marR="0" lvl="1" indent="-355600" algn="l" rtl="0">
              <a:spcBef>
                <a:spcPts val="200"/>
              </a:spcBef>
              <a:spcAft>
                <a:spcPts val="0"/>
              </a:spcAft>
              <a:buClr>
                <a:schemeClr val="accent2"/>
              </a:buClr>
              <a:buSzPts val="2000"/>
              <a:buFont typeface="Georgia"/>
              <a:buChar char="▫"/>
              <a:defRPr sz="2000" b="0" i="0" u="none" strike="noStrike" cap="none">
                <a:solidFill>
                  <a:schemeClr val="accent2"/>
                </a:solidFill>
                <a:latin typeface="Georgia"/>
                <a:ea typeface="Georgia"/>
                <a:cs typeface="Georgia"/>
                <a:sym typeface="Georgia"/>
              </a:defRPr>
            </a:lvl2pPr>
            <a:lvl3pPr marL="1371600" marR="0" lvl="2" indent="-342900" algn="l" rtl="0">
              <a:spcBef>
                <a:spcPts val="200"/>
              </a:spcBef>
              <a:spcAft>
                <a:spcPts val="0"/>
              </a:spcAft>
              <a:buClr>
                <a:schemeClr val="accent1"/>
              </a:buClr>
              <a:buSzPts val="1800"/>
              <a:buFont typeface="Noto Sans Symbols"/>
              <a:buChar char="⚫"/>
              <a:defRPr sz="1800" b="0" i="0" u="none" strike="noStrike" cap="none">
                <a:solidFill>
                  <a:schemeClr val="accent1"/>
                </a:solidFill>
                <a:latin typeface="Georgia"/>
                <a:ea typeface="Georgia"/>
                <a:cs typeface="Georgia"/>
                <a:sym typeface="Georgia"/>
              </a:defRPr>
            </a:lvl3pPr>
            <a:lvl4pPr marL="1828800" marR="0" lvl="3" indent="-336550" algn="l" rtl="0">
              <a:spcBef>
                <a:spcPts val="200"/>
              </a:spcBef>
              <a:spcAft>
                <a:spcPts val="0"/>
              </a:spcAft>
              <a:buClr>
                <a:schemeClr val="accent1"/>
              </a:buClr>
              <a:buSzPts val="1700"/>
              <a:buFont typeface="Noto Sans Symbols"/>
              <a:buChar char="⚫"/>
              <a:defRPr sz="1700" b="0" i="0" u="none" strike="noStrike" cap="none">
                <a:solidFill>
                  <a:schemeClr val="accent1"/>
                </a:solidFill>
                <a:latin typeface="Georgia"/>
                <a:ea typeface="Georgia"/>
                <a:cs typeface="Georgia"/>
                <a:sym typeface="Georgia"/>
              </a:defRPr>
            </a:lvl4pPr>
            <a:lvl5pPr marL="2286000" marR="0" lvl="4" indent="-323850" algn="l" rtl="0">
              <a:spcBef>
                <a:spcPts val="200"/>
              </a:spcBef>
              <a:spcAft>
                <a:spcPts val="0"/>
              </a:spcAft>
              <a:buClr>
                <a:schemeClr val="accent3"/>
              </a:buClr>
              <a:buSzPts val="1500"/>
              <a:buFont typeface="Georgia"/>
              <a:buChar char="▫"/>
              <a:defRPr sz="1500" b="0" i="0" u="none" strike="noStrike" cap="none">
                <a:solidFill>
                  <a:schemeClr val="accent3"/>
                </a:solidFill>
                <a:latin typeface="Georgia"/>
                <a:ea typeface="Georgia"/>
                <a:cs typeface="Georgia"/>
                <a:sym typeface="Georgia"/>
              </a:defRPr>
            </a:lvl5pPr>
            <a:lvl6pPr marL="2743200" marR="0" lvl="5" indent="-317500" algn="l" rtl="0">
              <a:spcBef>
                <a:spcPts val="200"/>
              </a:spcBef>
              <a:spcAft>
                <a:spcPts val="0"/>
              </a:spcAft>
              <a:buClr>
                <a:schemeClr val="accent3"/>
              </a:buClr>
              <a:buSzPts val="1400"/>
              <a:buFont typeface="Georgia"/>
              <a:buChar char="▫"/>
              <a:defRPr sz="1400" b="0" i="0" u="none" strike="noStrike" cap="none">
                <a:solidFill>
                  <a:schemeClr val="accent3"/>
                </a:solidFill>
                <a:latin typeface="Georgia"/>
                <a:ea typeface="Georgia"/>
                <a:cs typeface="Georgia"/>
                <a:sym typeface="Georgia"/>
              </a:defRPr>
            </a:lvl6pPr>
            <a:lvl7pPr marL="3200400" marR="0" lvl="6" indent="-304800" algn="l" rtl="0">
              <a:spcBef>
                <a:spcPts val="200"/>
              </a:spcBef>
              <a:spcAft>
                <a:spcPts val="0"/>
              </a:spcAft>
              <a:buClr>
                <a:schemeClr val="accent3"/>
              </a:buClr>
              <a:buSzPts val="1200"/>
              <a:buFont typeface="Georgia"/>
              <a:buChar char="▫"/>
              <a:defRPr sz="1200" b="0" i="0" u="none" strike="noStrike" cap="none">
                <a:solidFill>
                  <a:schemeClr val="accent3"/>
                </a:solidFill>
                <a:latin typeface="Georgia"/>
                <a:ea typeface="Georgia"/>
                <a:cs typeface="Georgia"/>
                <a:sym typeface="Georgia"/>
              </a:defRPr>
            </a:lvl7pPr>
            <a:lvl8pPr marL="3657600" marR="0" lvl="7" indent="-298450" algn="l" rtl="0">
              <a:spcBef>
                <a:spcPts val="200"/>
              </a:spcBef>
              <a:spcAft>
                <a:spcPts val="0"/>
              </a:spcAft>
              <a:buClr>
                <a:schemeClr val="accent3"/>
              </a:buClr>
              <a:buSzPts val="1100"/>
              <a:buFont typeface="Georgia"/>
              <a:buChar char="◦"/>
              <a:defRPr sz="1100" b="0" i="0" u="none" strike="noStrike" cap="none">
                <a:solidFill>
                  <a:schemeClr val="accent3"/>
                </a:solidFill>
                <a:latin typeface="Georgia"/>
                <a:ea typeface="Georgia"/>
                <a:cs typeface="Georgia"/>
                <a:sym typeface="Georgia"/>
              </a:defRPr>
            </a:lvl8pPr>
            <a:lvl9pPr marL="4114800" marR="0" lvl="8" indent="-298450" algn="l" rtl="0">
              <a:spcBef>
                <a:spcPts val="200"/>
              </a:spcBef>
              <a:spcAft>
                <a:spcPts val="0"/>
              </a:spcAft>
              <a:buClr>
                <a:schemeClr val="accent3"/>
              </a:buClr>
              <a:buSzPts val="1100"/>
              <a:buFont typeface="Georgia"/>
              <a:buChar char="◦"/>
              <a:defRPr sz="1100" b="0" i="0" u="none" strike="noStrike" cap="none">
                <a:solidFill>
                  <a:schemeClr val="accent3"/>
                </a:solidFill>
                <a:latin typeface="Georgia"/>
                <a:ea typeface="Georgia"/>
                <a:cs typeface="Georgia"/>
                <a:sym typeface="Georgia"/>
              </a:defRPr>
            </a:lvl9pPr>
          </a:lstStyle>
          <a:p>
            <a:endParaRPr/>
          </a:p>
        </p:txBody>
      </p:sp>
      <p:sp>
        <p:nvSpPr>
          <p:cNvPr id="257" name="Google Shape;257;p38"/>
          <p:cNvSpPr txBox="1">
            <a:spLocks noGrp="1"/>
          </p:cNvSpPr>
          <p:nvPr>
            <p:ph type="dt" idx="10"/>
          </p:nvPr>
        </p:nvSpPr>
        <p:spPr>
          <a:xfrm>
            <a:off x="6586536" y="459486"/>
            <a:ext cx="957300" cy="342900"/>
          </a:xfrm>
          <a:prstGeom prst="rect">
            <a:avLst/>
          </a:prstGeom>
          <a:noFill/>
          <a:ln>
            <a:noFill/>
          </a:ln>
        </p:spPr>
        <p:txBody>
          <a:bodyPr spcFirstLastPara="1" wrap="square" lIns="68575" tIns="34275" rIns="68575" bIns="34275" anchor="t" anchorCtr="0"/>
          <a:lstStyle>
            <a:lvl1pPr marR="0" lvl="0" algn="l" rtl="0">
              <a:spcBef>
                <a:spcPts val="0"/>
              </a:spcBef>
              <a:spcAft>
                <a:spcPts val="0"/>
              </a:spcAft>
              <a:buSzPts val="1100"/>
              <a:buNone/>
              <a:defRPr sz="600" b="0" i="0" u="none" strike="noStrike" cap="none">
                <a:solidFill>
                  <a:schemeClr val="accent2"/>
                </a:solidFill>
                <a:latin typeface="Georgia"/>
                <a:ea typeface="Georgia"/>
                <a:cs typeface="Georgia"/>
                <a:sym typeface="Georgia"/>
              </a:defRPr>
            </a:lvl1pPr>
            <a:lvl2pPr marR="0" lvl="1"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9pPr>
          </a:lstStyle>
          <a:p>
            <a:endParaRPr/>
          </a:p>
        </p:txBody>
      </p:sp>
      <p:sp>
        <p:nvSpPr>
          <p:cNvPr id="258" name="Google Shape;258;p38"/>
          <p:cNvSpPr txBox="1">
            <a:spLocks noGrp="1"/>
          </p:cNvSpPr>
          <p:nvPr>
            <p:ph type="ftr" idx="11"/>
          </p:nvPr>
        </p:nvSpPr>
        <p:spPr>
          <a:xfrm>
            <a:off x="5257800" y="459486"/>
            <a:ext cx="1326000" cy="342900"/>
          </a:xfrm>
          <a:prstGeom prst="rect">
            <a:avLst/>
          </a:prstGeom>
          <a:noFill/>
          <a:ln>
            <a:noFill/>
          </a:ln>
        </p:spPr>
        <p:txBody>
          <a:bodyPr spcFirstLastPara="1" wrap="square" lIns="68575" tIns="34275" rIns="68575" bIns="34275" anchor="t" anchorCtr="0"/>
          <a:lstStyle>
            <a:lvl1pPr marR="0" lvl="0" algn="r" rtl="0">
              <a:spcBef>
                <a:spcPts val="0"/>
              </a:spcBef>
              <a:spcAft>
                <a:spcPts val="0"/>
              </a:spcAft>
              <a:buSzPts val="1100"/>
              <a:buNone/>
              <a:defRPr sz="600" b="0" i="0" u="none" strike="noStrike" cap="none">
                <a:solidFill>
                  <a:schemeClr val="accent2"/>
                </a:solidFill>
                <a:latin typeface="Georgia"/>
                <a:ea typeface="Georgia"/>
                <a:cs typeface="Georgia"/>
                <a:sym typeface="Georgia"/>
              </a:defRPr>
            </a:lvl1pPr>
            <a:lvl2pPr marR="0" lvl="1"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9pPr>
          </a:lstStyle>
          <a:p>
            <a:endParaRPr/>
          </a:p>
        </p:txBody>
      </p:sp>
      <p:sp>
        <p:nvSpPr>
          <p:cNvPr id="259" name="Google Shape;259;p38"/>
          <p:cNvSpPr txBox="1">
            <a:spLocks noGrp="1"/>
          </p:cNvSpPr>
          <p:nvPr>
            <p:ph type="sldNum" idx="12"/>
          </p:nvPr>
        </p:nvSpPr>
        <p:spPr>
          <a:xfrm>
            <a:off x="8174736" y="1704"/>
            <a:ext cx="762000" cy="274200"/>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1400" b="0" i="0" u="none" strike="noStrike" cap="none">
                <a:solidFill>
                  <a:srgbClr val="FFFFFF"/>
                </a:solidFill>
                <a:latin typeface="Georgia"/>
                <a:ea typeface="Georgia"/>
                <a:cs typeface="Georgia"/>
                <a:sym typeface="Georgia"/>
              </a:defRPr>
            </a:lvl1pPr>
            <a:lvl2pPr marL="0" marR="0" lvl="1" indent="0" algn="r" rtl="0">
              <a:spcBef>
                <a:spcPts val="0"/>
              </a:spcBef>
              <a:buNone/>
              <a:defRPr sz="1400" b="0" i="0" u="none" strike="noStrike" cap="none">
                <a:solidFill>
                  <a:srgbClr val="FFFFFF"/>
                </a:solidFill>
                <a:latin typeface="Georgia"/>
                <a:ea typeface="Georgia"/>
                <a:cs typeface="Georgia"/>
                <a:sym typeface="Georgia"/>
              </a:defRPr>
            </a:lvl2pPr>
            <a:lvl3pPr marL="0" marR="0" lvl="2" indent="0" algn="r" rtl="0">
              <a:spcBef>
                <a:spcPts val="0"/>
              </a:spcBef>
              <a:buNone/>
              <a:defRPr sz="1400" b="0" i="0" u="none" strike="noStrike" cap="none">
                <a:solidFill>
                  <a:srgbClr val="FFFFFF"/>
                </a:solidFill>
                <a:latin typeface="Georgia"/>
                <a:ea typeface="Georgia"/>
                <a:cs typeface="Georgia"/>
                <a:sym typeface="Georgia"/>
              </a:defRPr>
            </a:lvl3pPr>
            <a:lvl4pPr marL="0" marR="0" lvl="3" indent="0" algn="r" rtl="0">
              <a:spcBef>
                <a:spcPts val="0"/>
              </a:spcBef>
              <a:buNone/>
              <a:defRPr sz="1400" b="0" i="0" u="none" strike="noStrike" cap="none">
                <a:solidFill>
                  <a:srgbClr val="FFFFFF"/>
                </a:solidFill>
                <a:latin typeface="Georgia"/>
                <a:ea typeface="Georgia"/>
                <a:cs typeface="Georgia"/>
                <a:sym typeface="Georgia"/>
              </a:defRPr>
            </a:lvl4pPr>
            <a:lvl5pPr marL="0" marR="0" lvl="4" indent="0" algn="r" rtl="0">
              <a:spcBef>
                <a:spcPts val="0"/>
              </a:spcBef>
              <a:buNone/>
              <a:defRPr sz="1400" b="0" i="0" u="none" strike="noStrike" cap="none">
                <a:solidFill>
                  <a:srgbClr val="FFFFFF"/>
                </a:solidFill>
                <a:latin typeface="Georgia"/>
                <a:ea typeface="Georgia"/>
                <a:cs typeface="Georgia"/>
                <a:sym typeface="Georgia"/>
              </a:defRPr>
            </a:lvl5pPr>
            <a:lvl6pPr marL="0" marR="0" lvl="5" indent="0" algn="r" rtl="0">
              <a:spcBef>
                <a:spcPts val="0"/>
              </a:spcBef>
              <a:buNone/>
              <a:defRPr sz="1400" b="0" i="0" u="none" strike="noStrike" cap="none">
                <a:solidFill>
                  <a:srgbClr val="FFFFFF"/>
                </a:solidFill>
                <a:latin typeface="Georgia"/>
                <a:ea typeface="Georgia"/>
                <a:cs typeface="Georgia"/>
                <a:sym typeface="Georgia"/>
              </a:defRPr>
            </a:lvl6pPr>
            <a:lvl7pPr marL="0" marR="0" lvl="6" indent="0" algn="r" rtl="0">
              <a:spcBef>
                <a:spcPts val="0"/>
              </a:spcBef>
              <a:buNone/>
              <a:defRPr sz="1400" b="0" i="0" u="none" strike="noStrike" cap="none">
                <a:solidFill>
                  <a:srgbClr val="FFFFFF"/>
                </a:solidFill>
                <a:latin typeface="Georgia"/>
                <a:ea typeface="Georgia"/>
                <a:cs typeface="Georgia"/>
                <a:sym typeface="Georgia"/>
              </a:defRPr>
            </a:lvl7pPr>
            <a:lvl8pPr marL="0" marR="0" lvl="7" indent="0" algn="r" rtl="0">
              <a:spcBef>
                <a:spcPts val="0"/>
              </a:spcBef>
              <a:buNone/>
              <a:defRPr sz="1400" b="0" i="0" u="none" strike="noStrike" cap="none">
                <a:solidFill>
                  <a:srgbClr val="FFFFFF"/>
                </a:solidFill>
                <a:latin typeface="Georgia"/>
                <a:ea typeface="Georgia"/>
                <a:cs typeface="Georgia"/>
                <a:sym typeface="Georgia"/>
              </a:defRPr>
            </a:lvl8pPr>
            <a:lvl9pPr marL="0" marR="0" lvl="8" indent="0" algn="r" rtl="0">
              <a:spcBef>
                <a:spcPts val="0"/>
              </a:spcBef>
              <a:buNone/>
              <a:defRPr sz="1400" b="0" i="0" u="none" strike="noStrike" cap="none">
                <a:solidFill>
                  <a:srgbClr val="FFFFFF"/>
                </a:solidFill>
                <a:latin typeface="Georgia"/>
                <a:ea typeface="Georgia"/>
                <a:cs typeface="Georgia"/>
                <a:sym typeface="Georgia"/>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標題及物件" type="obj">
  <p:cSld name="OBJECT">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457200" y="857250"/>
            <a:ext cx="8229600" cy="8001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94" name="Google Shape;94;p16"/>
          <p:cNvSpPr txBox="1">
            <a:spLocks noGrp="1"/>
          </p:cNvSpPr>
          <p:nvPr>
            <p:ph type="body" idx="1"/>
          </p:nvPr>
        </p:nvSpPr>
        <p:spPr>
          <a:xfrm>
            <a:off x="457200" y="1687068"/>
            <a:ext cx="8229600" cy="3243900"/>
          </a:xfrm>
          <a:prstGeom prst="rect">
            <a:avLst/>
          </a:prstGeom>
          <a:noFill/>
          <a:ln>
            <a:noFill/>
          </a:ln>
        </p:spPr>
        <p:txBody>
          <a:bodyPr spcFirstLastPara="1" wrap="square" lIns="91425" tIns="45700" rIns="91425" bIns="45700" anchor="t" anchorCtr="0"/>
          <a:lstStyle>
            <a:lvl1pPr marL="457200" marR="0" lvl="0" indent="-406400" algn="l" rtl="0">
              <a:spcBef>
                <a:spcPts val="300"/>
              </a:spcBef>
              <a:spcAft>
                <a:spcPts val="0"/>
              </a:spcAft>
              <a:buClr>
                <a:schemeClr val="accent3"/>
              </a:buClr>
              <a:buSzPts val="2800"/>
              <a:buFont typeface="Georgia"/>
              <a:buChar char="•"/>
              <a:defRPr sz="2800" b="0" i="0" u="none" strike="noStrike" cap="none">
                <a:solidFill>
                  <a:schemeClr val="dk1"/>
                </a:solidFill>
                <a:latin typeface="Georgia"/>
                <a:ea typeface="Georgia"/>
                <a:cs typeface="Georgia"/>
                <a:sym typeface="Georgia"/>
              </a:defRPr>
            </a:lvl1pPr>
            <a:lvl2pPr marL="914400" marR="0" lvl="1" indent="-393700" algn="l" rtl="0">
              <a:spcBef>
                <a:spcPts val="300"/>
              </a:spcBef>
              <a:spcAft>
                <a:spcPts val="0"/>
              </a:spcAft>
              <a:buClr>
                <a:schemeClr val="accent2"/>
              </a:buClr>
              <a:buSzPts val="2600"/>
              <a:buFont typeface="Georgia"/>
              <a:buChar char="▫"/>
              <a:defRPr sz="2600" b="0" i="0" u="none" strike="noStrike" cap="none">
                <a:solidFill>
                  <a:schemeClr val="accent2"/>
                </a:solidFill>
                <a:latin typeface="Georgia"/>
                <a:ea typeface="Georgia"/>
                <a:cs typeface="Georgia"/>
                <a:sym typeface="Georgia"/>
              </a:defRPr>
            </a:lvl2pPr>
            <a:lvl3pPr marL="1371600" marR="0" lvl="2" indent="-381000" algn="l" rtl="0">
              <a:spcBef>
                <a:spcPts val="300"/>
              </a:spcBef>
              <a:spcAft>
                <a:spcPts val="0"/>
              </a:spcAft>
              <a:buClr>
                <a:schemeClr val="accent1"/>
              </a:buClr>
              <a:buSzPts val="2400"/>
              <a:buFont typeface="Noto Sans Symbols"/>
              <a:buChar char="⚫"/>
              <a:defRPr sz="2400" b="0" i="0" u="none" strike="noStrike" cap="none">
                <a:solidFill>
                  <a:schemeClr val="accent1"/>
                </a:solidFill>
                <a:latin typeface="Georgia"/>
                <a:ea typeface="Georgia"/>
                <a:cs typeface="Georgia"/>
                <a:sym typeface="Georgia"/>
              </a:defRPr>
            </a:lvl3pPr>
            <a:lvl4pPr marL="1828800" marR="0" lvl="3" indent="-368300" algn="l" rtl="0">
              <a:spcBef>
                <a:spcPts val="300"/>
              </a:spcBef>
              <a:spcAft>
                <a:spcPts val="0"/>
              </a:spcAft>
              <a:buClr>
                <a:schemeClr val="accent1"/>
              </a:buClr>
              <a:buSzPts val="2200"/>
              <a:buFont typeface="Noto Sans Symbols"/>
              <a:buChar char="⚫"/>
              <a:defRPr sz="2200" b="0" i="0" u="none" strike="noStrike" cap="none">
                <a:solidFill>
                  <a:schemeClr val="accent1"/>
                </a:solidFill>
                <a:latin typeface="Georgia"/>
                <a:ea typeface="Georgia"/>
                <a:cs typeface="Georgia"/>
                <a:sym typeface="Georgia"/>
              </a:defRPr>
            </a:lvl4pPr>
            <a:lvl5pPr marL="2286000" marR="0" lvl="4" indent="-355600" algn="l" rtl="0">
              <a:spcBef>
                <a:spcPts val="300"/>
              </a:spcBef>
              <a:spcAft>
                <a:spcPts val="0"/>
              </a:spcAft>
              <a:buClr>
                <a:schemeClr val="accent3"/>
              </a:buClr>
              <a:buSzPts val="2000"/>
              <a:buFont typeface="Georgia"/>
              <a:buChar char="▫"/>
              <a:defRPr sz="2000" b="0" i="0" u="none" strike="noStrike" cap="none">
                <a:solidFill>
                  <a:schemeClr val="accent3"/>
                </a:solidFill>
                <a:latin typeface="Georgia"/>
                <a:ea typeface="Georgia"/>
                <a:cs typeface="Georgia"/>
                <a:sym typeface="Georgia"/>
              </a:defRPr>
            </a:lvl5pPr>
            <a:lvl6pPr marL="2743200" marR="0" lvl="5" indent="-342900" algn="l" rtl="0">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30200" algn="l" rtl="0">
              <a:spcBef>
                <a:spcPts val="300"/>
              </a:spcBef>
              <a:spcAft>
                <a:spcPts val="0"/>
              </a:spcAft>
              <a:buClr>
                <a:schemeClr val="accent3"/>
              </a:buClr>
              <a:buSzPts val="1600"/>
              <a:buFont typeface="Georgia"/>
              <a:buChar char="▫"/>
              <a:defRPr sz="1600" b="0" i="0" u="none" strike="noStrike" cap="none">
                <a:solidFill>
                  <a:schemeClr val="accent3"/>
                </a:solidFill>
                <a:latin typeface="Georgia"/>
                <a:ea typeface="Georgia"/>
                <a:cs typeface="Georgia"/>
                <a:sym typeface="Georgia"/>
              </a:defRPr>
            </a:lvl7pPr>
            <a:lvl8pPr marL="3657600" marR="0" lvl="7" indent="-323850" algn="l" rtl="0">
              <a:spcBef>
                <a:spcPts val="300"/>
              </a:spcBef>
              <a:spcAft>
                <a:spcPts val="0"/>
              </a:spcAft>
              <a:buClr>
                <a:schemeClr val="accent3"/>
              </a:buClr>
              <a:buSzPts val="1500"/>
              <a:buFont typeface="Georgia"/>
              <a:buChar char="◦"/>
              <a:defRPr sz="1500" b="0" i="0" u="none" strike="noStrike" cap="none">
                <a:solidFill>
                  <a:schemeClr val="accent3"/>
                </a:solidFill>
                <a:latin typeface="Georgia"/>
                <a:ea typeface="Georgia"/>
                <a:cs typeface="Georgia"/>
                <a:sym typeface="Georgia"/>
              </a:defRPr>
            </a:lvl8pPr>
            <a:lvl9pPr marL="4114800" marR="0" lvl="8" indent="-317500" algn="l" rtl="0">
              <a:spcBef>
                <a:spcPts val="300"/>
              </a:spcBef>
              <a:spcAft>
                <a:spcPts val="0"/>
              </a:spcAft>
              <a:buClr>
                <a:schemeClr val="accent3"/>
              </a:buClr>
              <a:buSzPts val="1400"/>
              <a:buFont typeface="Georgia"/>
              <a:buChar char="◦"/>
              <a:defRPr sz="1400" b="0" i="0" u="none" strike="noStrike" cap="none">
                <a:solidFill>
                  <a:schemeClr val="accent3"/>
                </a:solidFill>
                <a:latin typeface="Georgia"/>
                <a:ea typeface="Georgia"/>
                <a:cs typeface="Georgia"/>
                <a:sym typeface="Georgia"/>
              </a:defRPr>
            </a:lvl9pPr>
          </a:lstStyle>
          <a:p>
            <a:endParaRPr/>
          </a:p>
        </p:txBody>
      </p:sp>
      <p:sp>
        <p:nvSpPr>
          <p:cNvPr id="95" name="Google Shape;95;p16"/>
          <p:cNvSpPr txBox="1">
            <a:spLocks noGrp="1"/>
          </p:cNvSpPr>
          <p:nvPr>
            <p:ph type="dt" idx="10"/>
          </p:nvPr>
        </p:nvSpPr>
        <p:spPr>
          <a:xfrm>
            <a:off x="6586536" y="459486"/>
            <a:ext cx="957300" cy="3429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800" b="0" i="0" u="none" strike="noStrike" cap="none">
                <a:solidFill>
                  <a:schemeClr val="accent2"/>
                </a:solidFill>
                <a:latin typeface="Georgia"/>
                <a:ea typeface="Georgia"/>
                <a:cs typeface="Georgia"/>
                <a:sym typeface="Georgia"/>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endParaRPr/>
          </a:p>
        </p:txBody>
      </p:sp>
      <p:sp>
        <p:nvSpPr>
          <p:cNvPr id="96" name="Google Shape;96;p16"/>
          <p:cNvSpPr txBox="1">
            <a:spLocks noGrp="1"/>
          </p:cNvSpPr>
          <p:nvPr>
            <p:ph type="ftr" idx="11"/>
          </p:nvPr>
        </p:nvSpPr>
        <p:spPr>
          <a:xfrm>
            <a:off x="5257800" y="459486"/>
            <a:ext cx="1326000" cy="3429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800" b="0" i="0" u="none" strike="noStrike" cap="none">
                <a:solidFill>
                  <a:schemeClr val="accent2"/>
                </a:solidFill>
                <a:latin typeface="Georgia"/>
                <a:ea typeface="Georgia"/>
                <a:cs typeface="Georgia"/>
                <a:sym typeface="Georgia"/>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endParaRPr/>
          </a:p>
        </p:txBody>
      </p:sp>
      <p:sp>
        <p:nvSpPr>
          <p:cNvPr id="97" name="Google Shape;97;p16"/>
          <p:cNvSpPr txBox="1">
            <a:spLocks noGrp="1"/>
          </p:cNvSpPr>
          <p:nvPr>
            <p:ph type="sldNum" idx="12"/>
          </p:nvPr>
        </p:nvSpPr>
        <p:spPr>
          <a:xfrm>
            <a:off x="8174736" y="1704"/>
            <a:ext cx="762000" cy="274200"/>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1800" b="0" i="0" u="none" strike="noStrike" cap="none">
                <a:solidFill>
                  <a:srgbClr val="FFFFFF"/>
                </a:solidFill>
                <a:latin typeface="Georgia"/>
                <a:ea typeface="Georgia"/>
                <a:cs typeface="Georgia"/>
                <a:sym typeface="Georgia"/>
              </a:defRPr>
            </a:lvl1pPr>
            <a:lvl2pPr marL="0" marR="0" lvl="1" indent="0" algn="r" rtl="0">
              <a:spcBef>
                <a:spcPts val="0"/>
              </a:spcBef>
              <a:buNone/>
              <a:defRPr sz="1800" b="0" i="0" u="none" strike="noStrike" cap="none">
                <a:solidFill>
                  <a:srgbClr val="FFFFFF"/>
                </a:solidFill>
                <a:latin typeface="Georgia"/>
                <a:ea typeface="Georgia"/>
                <a:cs typeface="Georgia"/>
                <a:sym typeface="Georgia"/>
              </a:defRPr>
            </a:lvl2pPr>
            <a:lvl3pPr marL="0" marR="0" lvl="2" indent="0" algn="r" rtl="0">
              <a:spcBef>
                <a:spcPts val="0"/>
              </a:spcBef>
              <a:buNone/>
              <a:defRPr sz="1800" b="0" i="0" u="none" strike="noStrike" cap="none">
                <a:solidFill>
                  <a:srgbClr val="FFFFFF"/>
                </a:solidFill>
                <a:latin typeface="Georgia"/>
                <a:ea typeface="Georgia"/>
                <a:cs typeface="Georgia"/>
                <a:sym typeface="Georgia"/>
              </a:defRPr>
            </a:lvl3pPr>
            <a:lvl4pPr marL="0" marR="0" lvl="3" indent="0" algn="r" rtl="0">
              <a:spcBef>
                <a:spcPts val="0"/>
              </a:spcBef>
              <a:buNone/>
              <a:defRPr sz="1800" b="0" i="0" u="none" strike="noStrike" cap="none">
                <a:solidFill>
                  <a:srgbClr val="FFFFFF"/>
                </a:solidFill>
                <a:latin typeface="Georgia"/>
                <a:ea typeface="Georgia"/>
                <a:cs typeface="Georgia"/>
                <a:sym typeface="Georgia"/>
              </a:defRPr>
            </a:lvl4pPr>
            <a:lvl5pPr marL="0" marR="0" lvl="4" indent="0" algn="r" rtl="0">
              <a:spcBef>
                <a:spcPts val="0"/>
              </a:spcBef>
              <a:buNone/>
              <a:defRPr sz="1800" b="0" i="0" u="none" strike="noStrike" cap="none">
                <a:solidFill>
                  <a:srgbClr val="FFFFFF"/>
                </a:solidFill>
                <a:latin typeface="Georgia"/>
                <a:ea typeface="Georgia"/>
                <a:cs typeface="Georgia"/>
                <a:sym typeface="Georgia"/>
              </a:defRPr>
            </a:lvl5pPr>
            <a:lvl6pPr marL="0" marR="0" lvl="5" indent="0" algn="r" rtl="0">
              <a:spcBef>
                <a:spcPts val="0"/>
              </a:spcBef>
              <a:buNone/>
              <a:defRPr sz="1800" b="0" i="0" u="none" strike="noStrike" cap="none">
                <a:solidFill>
                  <a:srgbClr val="FFFFFF"/>
                </a:solidFill>
                <a:latin typeface="Georgia"/>
                <a:ea typeface="Georgia"/>
                <a:cs typeface="Georgia"/>
                <a:sym typeface="Georgia"/>
              </a:defRPr>
            </a:lvl6pPr>
            <a:lvl7pPr marL="0" marR="0" lvl="6" indent="0" algn="r" rtl="0">
              <a:spcBef>
                <a:spcPts val="0"/>
              </a:spcBef>
              <a:buNone/>
              <a:defRPr sz="1800" b="0" i="0" u="none" strike="noStrike" cap="none">
                <a:solidFill>
                  <a:srgbClr val="FFFFFF"/>
                </a:solidFill>
                <a:latin typeface="Georgia"/>
                <a:ea typeface="Georgia"/>
                <a:cs typeface="Georgia"/>
                <a:sym typeface="Georgia"/>
              </a:defRPr>
            </a:lvl7pPr>
            <a:lvl8pPr marL="0" marR="0" lvl="7" indent="0" algn="r" rtl="0">
              <a:spcBef>
                <a:spcPts val="0"/>
              </a:spcBef>
              <a:buNone/>
              <a:defRPr sz="1800" b="0" i="0" u="none" strike="noStrike" cap="none">
                <a:solidFill>
                  <a:srgbClr val="FFFFFF"/>
                </a:solidFill>
                <a:latin typeface="Georgia"/>
                <a:ea typeface="Georgia"/>
                <a:cs typeface="Georgia"/>
                <a:sym typeface="Georgia"/>
              </a:defRPr>
            </a:lvl8pPr>
            <a:lvl9pPr marL="0" marR="0" lvl="8" indent="0" algn="r" rtl="0">
              <a:spcBef>
                <a:spcPts val="0"/>
              </a:spcBef>
              <a:buNone/>
              <a:defRPr sz="1800" b="0" i="0" u="none" strike="noStrike" cap="none">
                <a:solidFill>
                  <a:srgbClr val="FFFFFF"/>
                </a:solidFill>
                <a:latin typeface="Georgia"/>
                <a:ea typeface="Georgia"/>
                <a:cs typeface="Georgia"/>
                <a:sym typeface="Georgia"/>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章節標題" type="secHead">
  <p:cSld name="SECTION_HEADER">
    <p:spTree>
      <p:nvGrpSpPr>
        <p:cNvPr id="1" name="Shape 98"/>
        <p:cNvGrpSpPr/>
        <p:nvPr/>
      </p:nvGrpSpPr>
      <p:grpSpPr>
        <a:xfrm>
          <a:off x="0" y="0"/>
          <a:ext cx="0" cy="0"/>
          <a:chOff x="0" y="0"/>
          <a:chExt cx="0" cy="0"/>
        </a:xfrm>
      </p:grpSpPr>
      <p:sp>
        <p:nvSpPr>
          <p:cNvPr id="99" name="Google Shape;99;p17"/>
          <p:cNvSpPr txBox="1">
            <a:spLocks noGrp="1"/>
          </p:cNvSpPr>
          <p:nvPr>
            <p:ph type="title"/>
          </p:nvPr>
        </p:nvSpPr>
        <p:spPr>
          <a:xfrm>
            <a:off x="722313" y="1485900"/>
            <a:ext cx="7772400" cy="10215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rgbClr val="FFFFFF"/>
              </a:buClr>
              <a:buSzPts val="4300"/>
              <a:buFont typeface="Trebuchet MS"/>
              <a:buNone/>
              <a:defRPr sz="4300" b="1" i="0" u="none" strike="noStrike" cap="none">
                <a:solidFill>
                  <a:srgbClr val="FFFFFF"/>
                </a:solidFill>
                <a:latin typeface="Trebuchet MS"/>
                <a:ea typeface="Trebuchet MS"/>
                <a:cs typeface="Trebuchet MS"/>
                <a:sym typeface="Trebuchet MS"/>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00" name="Google Shape;100;p17"/>
          <p:cNvSpPr txBox="1">
            <a:spLocks noGrp="1"/>
          </p:cNvSpPr>
          <p:nvPr>
            <p:ph type="body" idx="1"/>
          </p:nvPr>
        </p:nvSpPr>
        <p:spPr>
          <a:xfrm>
            <a:off x="722313" y="2525316"/>
            <a:ext cx="7772400" cy="1132200"/>
          </a:xfrm>
          <a:prstGeom prst="rect">
            <a:avLst/>
          </a:prstGeom>
          <a:noFill/>
          <a:ln>
            <a:noFill/>
          </a:ln>
        </p:spPr>
        <p:txBody>
          <a:bodyPr spcFirstLastPara="1" wrap="square" lIns="91425" tIns="45700" rIns="91425" bIns="45700" anchor="t" anchorCtr="0"/>
          <a:lstStyle>
            <a:lvl1pPr marL="457200" marR="0" lvl="0" indent="-228600" algn="l" rtl="0">
              <a:spcBef>
                <a:spcPts val="300"/>
              </a:spcBef>
              <a:spcAft>
                <a:spcPts val="0"/>
              </a:spcAft>
              <a:buClr>
                <a:schemeClr val="accent3"/>
              </a:buClr>
              <a:buSzPts val="2100"/>
              <a:buFont typeface="Georgia"/>
              <a:buNone/>
              <a:defRPr sz="2100" b="0" i="0" u="none" strike="noStrike" cap="none">
                <a:solidFill>
                  <a:schemeClr val="dk2"/>
                </a:solidFill>
                <a:latin typeface="Georgia"/>
                <a:ea typeface="Georgia"/>
                <a:cs typeface="Georgia"/>
                <a:sym typeface="Georgia"/>
              </a:defRPr>
            </a:lvl1pPr>
            <a:lvl2pPr marL="914400" marR="0" lvl="1" indent="-228600" algn="l" rtl="0">
              <a:spcBef>
                <a:spcPts val="300"/>
              </a:spcBef>
              <a:spcAft>
                <a:spcPts val="0"/>
              </a:spcAft>
              <a:buClr>
                <a:schemeClr val="accent2"/>
              </a:buClr>
              <a:buSzPts val="1800"/>
              <a:buFont typeface="Georgia"/>
              <a:buNone/>
              <a:defRPr sz="1800" b="0" i="0" u="none" strike="noStrike" cap="none">
                <a:solidFill>
                  <a:srgbClr val="888888"/>
                </a:solidFill>
                <a:latin typeface="Georgia"/>
                <a:ea typeface="Georgia"/>
                <a:cs typeface="Georgia"/>
                <a:sym typeface="Georgia"/>
              </a:defRPr>
            </a:lvl2pPr>
            <a:lvl3pPr marL="1371600" marR="0" lvl="2" indent="-228600" algn="l" rtl="0">
              <a:spcBef>
                <a:spcPts val="300"/>
              </a:spcBef>
              <a:spcAft>
                <a:spcPts val="0"/>
              </a:spcAft>
              <a:buClr>
                <a:schemeClr val="accent1"/>
              </a:buClr>
              <a:buSzPts val="1600"/>
              <a:buFont typeface="Noto Sans Symbols"/>
              <a:buNone/>
              <a:defRPr sz="1600" b="0" i="0" u="none" strike="noStrike" cap="none">
                <a:solidFill>
                  <a:srgbClr val="888888"/>
                </a:solidFill>
                <a:latin typeface="Georgia"/>
                <a:ea typeface="Georgia"/>
                <a:cs typeface="Georgia"/>
                <a:sym typeface="Georgia"/>
              </a:defRPr>
            </a:lvl3pPr>
            <a:lvl4pPr marL="1828800" marR="0" lvl="3" indent="-228600" algn="l" rtl="0">
              <a:spcBef>
                <a:spcPts val="300"/>
              </a:spcBef>
              <a:spcAft>
                <a:spcPts val="0"/>
              </a:spcAft>
              <a:buClr>
                <a:schemeClr val="accent1"/>
              </a:buClr>
              <a:buSzPts val="1400"/>
              <a:buFont typeface="Noto Sans Symbols"/>
              <a:buNone/>
              <a:defRPr sz="1400" b="0" i="0" u="none" strike="noStrike" cap="none">
                <a:solidFill>
                  <a:srgbClr val="888888"/>
                </a:solidFill>
                <a:latin typeface="Georgia"/>
                <a:ea typeface="Georgia"/>
                <a:cs typeface="Georgia"/>
                <a:sym typeface="Georgia"/>
              </a:defRPr>
            </a:lvl4pPr>
            <a:lvl5pPr marL="2286000" marR="0" lvl="4" indent="-228600" algn="l" rtl="0">
              <a:spcBef>
                <a:spcPts val="300"/>
              </a:spcBef>
              <a:spcAft>
                <a:spcPts val="0"/>
              </a:spcAft>
              <a:buClr>
                <a:schemeClr val="accent3"/>
              </a:buClr>
              <a:buSzPts val="1400"/>
              <a:buFont typeface="Georgia"/>
              <a:buNone/>
              <a:defRPr sz="1400" b="0" i="0" u="none" strike="noStrike" cap="none">
                <a:solidFill>
                  <a:srgbClr val="888888"/>
                </a:solidFill>
                <a:latin typeface="Georgia"/>
                <a:ea typeface="Georgia"/>
                <a:cs typeface="Georgia"/>
                <a:sym typeface="Georgia"/>
              </a:defRPr>
            </a:lvl5pPr>
            <a:lvl6pPr marL="2743200" marR="0" lvl="5" indent="-342900" algn="l" rtl="0">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30200" algn="l" rtl="0">
              <a:spcBef>
                <a:spcPts val="300"/>
              </a:spcBef>
              <a:spcAft>
                <a:spcPts val="0"/>
              </a:spcAft>
              <a:buClr>
                <a:schemeClr val="accent3"/>
              </a:buClr>
              <a:buSzPts val="1600"/>
              <a:buFont typeface="Georgia"/>
              <a:buChar char="▫"/>
              <a:defRPr sz="1600" b="0" i="0" u="none" strike="noStrike" cap="none">
                <a:solidFill>
                  <a:schemeClr val="accent3"/>
                </a:solidFill>
                <a:latin typeface="Georgia"/>
                <a:ea typeface="Georgia"/>
                <a:cs typeface="Georgia"/>
                <a:sym typeface="Georgia"/>
              </a:defRPr>
            </a:lvl7pPr>
            <a:lvl8pPr marL="3657600" marR="0" lvl="7" indent="-323850" algn="l" rtl="0">
              <a:spcBef>
                <a:spcPts val="300"/>
              </a:spcBef>
              <a:spcAft>
                <a:spcPts val="0"/>
              </a:spcAft>
              <a:buClr>
                <a:schemeClr val="accent3"/>
              </a:buClr>
              <a:buSzPts val="1500"/>
              <a:buFont typeface="Georgia"/>
              <a:buChar char="◦"/>
              <a:defRPr sz="1500" b="0" i="0" u="none" strike="noStrike" cap="none">
                <a:solidFill>
                  <a:schemeClr val="accent3"/>
                </a:solidFill>
                <a:latin typeface="Georgia"/>
                <a:ea typeface="Georgia"/>
                <a:cs typeface="Georgia"/>
                <a:sym typeface="Georgia"/>
              </a:defRPr>
            </a:lvl8pPr>
            <a:lvl9pPr marL="4114800" marR="0" lvl="8" indent="-317500" algn="l" rtl="0">
              <a:spcBef>
                <a:spcPts val="300"/>
              </a:spcBef>
              <a:spcAft>
                <a:spcPts val="0"/>
              </a:spcAft>
              <a:buClr>
                <a:schemeClr val="accent3"/>
              </a:buClr>
              <a:buSzPts val="1400"/>
              <a:buFont typeface="Georgia"/>
              <a:buChar char="◦"/>
              <a:defRPr sz="1400" b="0" i="0" u="none" strike="noStrike" cap="none">
                <a:solidFill>
                  <a:schemeClr val="accent3"/>
                </a:solidFill>
                <a:latin typeface="Georgia"/>
                <a:ea typeface="Georgia"/>
                <a:cs typeface="Georgia"/>
                <a:sym typeface="Georgia"/>
              </a:defRPr>
            </a:lvl9pPr>
          </a:lstStyle>
          <a:p>
            <a:endParaRPr/>
          </a:p>
        </p:txBody>
      </p:sp>
      <p:sp>
        <p:nvSpPr>
          <p:cNvPr id="101" name="Google Shape;101;p17"/>
          <p:cNvSpPr txBox="1">
            <a:spLocks noGrp="1"/>
          </p:cNvSpPr>
          <p:nvPr>
            <p:ph type="dt" idx="10"/>
          </p:nvPr>
        </p:nvSpPr>
        <p:spPr>
          <a:xfrm>
            <a:off x="6586536" y="459486"/>
            <a:ext cx="957300" cy="3429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800" b="0" i="0" u="none" strike="noStrike" cap="none">
                <a:solidFill>
                  <a:schemeClr val="accent2"/>
                </a:solidFill>
                <a:latin typeface="Georgia"/>
                <a:ea typeface="Georgia"/>
                <a:cs typeface="Georgia"/>
                <a:sym typeface="Georgia"/>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endParaRPr/>
          </a:p>
        </p:txBody>
      </p:sp>
      <p:sp>
        <p:nvSpPr>
          <p:cNvPr id="102" name="Google Shape;102;p17"/>
          <p:cNvSpPr txBox="1">
            <a:spLocks noGrp="1"/>
          </p:cNvSpPr>
          <p:nvPr>
            <p:ph type="ftr" idx="11"/>
          </p:nvPr>
        </p:nvSpPr>
        <p:spPr>
          <a:xfrm>
            <a:off x="5257800" y="459486"/>
            <a:ext cx="1326000" cy="3429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800" b="0" i="0" u="none" strike="noStrike" cap="none">
                <a:solidFill>
                  <a:schemeClr val="accent2"/>
                </a:solidFill>
                <a:latin typeface="Georgia"/>
                <a:ea typeface="Georgia"/>
                <a:cs typeface="Georgia"/>
                <a:sym typeface="Georgia"/>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endParaRPr/>
          </a:p>
        </p:txBody>
      </p:sp>
      <p:sp>
        <p:nvSpPr>
          <p:cNvPr id="103" name="Google Shape;103;p17"/>
          <p:cNvSpPr txBox="1">
            <a:spLocks noGrp="1"/>
          </p:cNvSpPr>
          <p:nvPr>
            <p:ph type="sldNum" idx="12"/>
          </p:nvPr>
        </p:nvSpPr>
        <p:spPr>
          <a:xfrm>
            <a:off x="8174736" y="1704"/>
            <a:ext cx="762000" cy="274200"/>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1800" b="0" i="0" u="none" strike="noStrike" cap="none">
                <a:solidFill>
                  <a:srgbClr val="FFFFFF"/>
                </a:solidFill>
                <a:latin typeface="Georgia"/>
                <a:ea typeface="Georgia"/>
                <a:cs typeface="Georgia"/>
                <a:sym typeface="Georgia"/>
              </a:defRPr>
            </a:lvl1pPr>
            <a:lvl2pPr marL="0" marR="0" lvl="1" indent="0" algn="r" rtl="0">
              <a:spcBef>
                <a:spcPts val="0"/>
              </a:spcBef>
              <a:buNone/>
              <a:defRPr sz="1800" b="0" i="0" u="none" strike="noStrike" cap="none">
                <a:solidFill>
                  <a:srgbClr val="FFFFFF"/>
                </a:solidFill>
                <a:latin typeface="Georgia"/>
                <a:ea typeface="Georgia"/>
                <a:cs typeface="Georgia"/>
                <a:sym typeface="Georgia"/>
              </a:defRPr>
            </a:lvl2pPr>
            <a:lvl3pPr marL="0" marR="0" lvl="2" indent="0" algn="r" rtl="0">
              <a:spcBef>
                <a:spcPts val="0"/>
              </a:spcBef>
              <a:buNone/>
              <a:defRPr sz="1800" b="0" i="0" u="none" strike="noStrike" cap="none">
                <a:solidFill>
                  <a:srgbClr val="FFFFFF"/>
                </a:solidFill>
                <a:latin typeface="Georgia"/>
                <a:ea typeface="Georgia"/>
                <a:cs typeface="Georgia"/>
                <a:sym typeface="Georgia"/>
              </a:defRPr>
            </a:lvl3pPr>
            <a:lvl4pPr marL="0" marR="0" lvl="3" indent="0" algn="r" rtl="0">
              <a:spcBef>
                <a:spcPts val="0"/>
              </a:spcBef>
              <a:buNone/>
              <a:defRPr sz="1800" b="0" i="0" u="none" strike="noStrike" cap="none">
                <a:solidFill>
                  <a:srgbClr val="FFFFFF"/>
                </a:solidFill>
                <a:latin typeface="Georgia"/>
                <a:ea typeface="Georgia"/>
                <a:cs typeface="Georgia"/>
                <a:sym typeface="Georgia"/>
              </a:defRPr>
            </a:lvl4pPr>
            <a:lvl5pPr marL="0" marR="0" lvl="4" indent="0" algn="r" rtl="0">
              <a:spcBef>
                <a:spcPts val="0"/>
              </a:spcBef>
              <a:buNone/>
              <a:defRPr sz="1800" b="0" i="0" u="none" strike="noStrike" cap="none">
                <a:solidFill>
                  <a:srgbClr val="FFFFFF"/>
                </a:solidFill>
                <a:latin typeface="Georgia"/>
                <a:ea typeface="Georgia"/>
                <a:cs typeface="Georgia"/>
                <a:sym typeface="Georgia"/>
              </a:defRPr>
            </a:lvl5pPr>
            <a:lvl6pPr marL="0" marR="0" lvl="5" indent="0" algn="r" rtl="0">
              <a:spcBef>
                <a:spcPts val="0"/>
              </a:spcBef>
              <a:buNone/>
              <a:defRPr sz="1800" b="0" i="0" u="none" strike="noStrike" cap="none">
                <a:solidFill>
                  <a:srgbClr val="FFFFFF"/>
                </a:solidFill>
                <a:latin typeface="Georgia"/>
                <a:ea typeface="Georgia"/>
                <a:cs typeface="Georgia"/>
                <a:sym typeface="Georgia"/>
              </a:defRPr>
            </a:lvl6pPr>
            <a:lvl7pPr marL="0" marR="0" lvl="6" indent="0" algn="r" rtl="0">
              <a:spcBef>
                <a:spcPts val="0"/>
              </a:spcBef>
              <a:buNone/>
              <a:defRPr sz="1800" b="0" i="0" u="none" strike="noStrike" cap="none">
                <a:solidFill>
                  <a:srgbClr val="FFFFFF"/>
                </a:solidFill>
                <a:latin typeface="Georgia"/>
                <a:ea typeface="Georgia"/>
                <a:cs typeface="Georgia"/>
                <a:sym typeface="Georgia"/>
              </a:defRPr>
            </a:lvl7pPr>
            <a:lvl8pPr marL="0" marR="0" lvl="7" indent="0" algn="r" rtl="0">
              <a:spcBef>
                <a:spcPts val="0"/>
              </a:spcBef>
              <a:buNone/>
              <a:defRPr sz="1800" b="0" i="0" u="none" strike="noStrike" cap="none">
                <a:solidFill>
                  <a:srgbClr val="FFFFFF"/>
                </a:solidFill>
                <a:latin typeface="Georgia"/>
                <a:ea typeface="Georgia"/>
                <a:cs typeface="Georgia"/>
                <a:sym typeface="Georgia"/>
              </a:defRPr>
            </a:lvl8pPr>
            <a:lvl9pPr marL="0" marR="0" lvl="8" indent="0" algn="r" rtl="0">
              <a:spcBef>
                <a:spcPts val="0"/>
              </a:spcBef>
              <a:buNone/>
              <a:defRPr sz="1800" b="0" i="0" u="none" strike="noStrike" cap="none">
                <a:solidFill>
                  <a:srgbClr val="FFFFFF"/>
                </a:solidFill>
                <a:latin typeface="Georgia"/>
                <a:ea typeface="Georgia"/>
                <a:cs typeface="Georgia"/>
                <a:sym typeface="Georgia"/>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兩項物件" type="twoObj">
  <p:cSld name="TWO_OBJECTS">
    <p:spTree>
      <p:nvGrpSpPr>
        <p:cNvPr id="1" name="Shape 104"/>
        <p:cNvGrpSpPr/>
        <p:nvPr/>
      </p:nvGrpSpPr>
      <p:grpSpPr>
        <a:xfrm>
          <a:off x="0" y="0"/>
          <a:ext cx="0" cy="0"/>
          <a:chOff x="0" y="0"/>
          <a:chExt cx="0" cy="0"/>
        </a:xfrm>
      </p:grpSpPr>
      <p:sp>
        <p:nvSpPr>
          <p:cNvPr id="105" name="Google Shape;105;p18"/>
          <p:cNvSpPr txBox="1">
            <a:spLocks noGrp="1"/>
          </p:cNvSpPr>
          <p:nvPr>
            <p:ph type="title"/>
          </p:nvPr>
        </p:nvSpPr>
        <p:spPr>
          <a:xfrm>
            <a:off x="457200" y="857250"/>
            <a:ext cx="8229600" cy="8001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06" name="Google Shape;106;p18"/>
          <p:cNvSpPr txBox="1">
            <a:spLocks noGrp="1"/>
          </p:cNvSpPr>
          <p:nvPr>
            <p:ph type="body" idx="1"/>
          </p:nvPr>
        </p:nvSpPr>
        <p:spPr>
          <a:xfrm>
            <a:off x="457200" y="1687068"/>
            <a:ext cx="4038600" cy="3394500"/>
          </a:xfrm>
          <a:prstGeom prst="rect">
            <a:avLst/>
          </a:prstGeom>
          <a:noFill/>
          <a:ln>
            <a:noFill/>
          </a:ln>
        </p:spPr>
        <p:txBody>
          <a:bodyPr spcFirstLastPara="1" wrap="square" lIns="91425" tIns="45700" rIns="91425" bIns="45700" anchor="t" anchorCtr="0"/>
          <a:lstStyle>
            <a:lvl1pPr marL="457200" marR="0" lvl="0" indent="-355600" algn="l" rtl="0">
              <a:spcBef>
                <a:spcPts val="300"/>
              </a:spcBef>
              <a:spcAft>
                <a:spcPts val="0"/>
              </a:spcAft>
              <a:buClr>
                <a:schemeClr val="accent3"/>
              </a:buClr>
              <a:buSzPts val="2000"/>
              <a:buFont typeface="Georgia"/>
              <a:buChar char="•"/>
              <a:defRPr sz="2000" b="0" i="0" u="none" strike="noStrike" cap="none">
                <a:solidFill>
                  <a:schemeClr val="dk1"/>
                </a:solidFill>
                <a:latin typeface="Georgia"/>
                <a:ea typeface="Georgia"/>
                <a:cs typeface="Georgia"/>
                <a:sym typeface="Georgia"/>
              </a:defRPr>
            </a:lvl1pPr>
            <a:lvl2pPr marL="914400" marR="0" lvl="1" indent="-349250" algn="l" rtl="0">
              <a:spcBef>
                <a:spcPts val="300"/>
              </a:spcBef>
              <a:spcAft>
                <a:spcPts val="0"/>
              </a:spcAft>
              <a:buClr>
                <a:schemeClr val="accent2"/>
              </a:buClr>
              <a:buSzPts val="1900"/>
              <a:buFont typeface="Georgia"/>
              <a:buChar char="▫"/>
              <a:defRPr sz="1900" b="0" i="0" u="none" strike="noStrike" cap="none">
                <a:solidFill>
                  <a:schemeClr val="accent2"/>
                </a:solidFill>
                <a:latin typeface="Georgia"/>
                <a:ea typeface="Georgia"/>
                <a:cs typeface="Georgia"/>
                <a:sym typeface="Georgia"/>
              </a:defRPr>
            </a:lvl2pPr>
            <a:lvl3pPr marL="1371600" marR="0" lvl="2" indent="-342900" algn="l" rtl="0">
              <a:spcBef>
                <a:spcPts val="300"/>
              </a:spcBef>
              <a:spcAft>
                <a:spcPts val="0"/>
              </a:spcAft>
              <a:buClr>
                <a:schemeClr val="accent1"/>
              </a:buClr>
              <a:buSzPts val="1800"/>
              <a:buFont typeface="Noto Sans Symbols"/>
              <a:buChar char="⚫"/>
              <a:defRPr sz="1800" b="0" i="0" u="none" strike="noStrike" cap="none">
                <a:solidFill>
                  <a:schemeClr val="accent1"/>
                </a:solidFill>
                <a:latin typeface="Georgia"/>
                <a:ea typeface="Georgia"/>
                <a:cs typeface="Georgia"/>
                <a:sym typeface="Georgia"/>
              </a:defRPr>
            </a:lvl3pPr>
            <a:lvl4pPr marL="1828800" marR="0" lvl="3" indent="-342900" algn="l" rtl="0">
              <a:spcBef>
                <a:spcPts val="300"/>
              </a:spcBef>
              <a:spcAft>
                <a:spcPts val="0"/>
              </a:spcAft>
              <a:buClr>
                <a:schemeClr val="accent1"/>
              </a:buClr>
              <a:buSzPts val="1800"/>
              <a:buFont typeface="Noto Sans Symbols"/>
              <a:buChar char="⚫"/>
              <a:defRPr sz="1800" b="0" i="0" u="none" strike="noStrike" cap="none">
                <a:solidFill>
                  <a:schemeClr val="accent1"/>
                </a:solidFill>
                <a:latin typeface="Georgia"/>
                <a:ea typeface="Georgia"/>
                <a:cs typeface="Georgia"/>
                <a:sym typeface="Georgia"/>
              </a:defRPr>
            </a:lvl4pPr>
            <a:lvl5pPr marL="2286000" marR="0" lvl="4" indent="-342900" algn="l" rtl="0">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5pPr>
            <a:lvl6pPr marL="2743200" marR="0" lvl="5" indent="-342900" algn="l" rtl="0">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30200" algn="l" rtl="0">
              <a:spcBef>
                <a:spcPts val="300"/>
              </a:spcBef>
              <a:spcAft>
                <a:spcPts val="0"/>
              </a:spcAft>
              <a:buClr>
                <a:schemeClr val="accent3"/>
              </a:buClr>
              <a:buSzPts val="1600"/>
              <a:buFont typeface="Georgia"/>
              <a:buChar char="▫"/>
              <a:defRPr sz="1600" b="0" i="0" u="none" strike="noStrike" cap="none">
                <a:solidFill>
                  <a:schemeClr val="accent3"/>
                </a:solidFill>
                <a:latin typeface="Georgia"/>
                <a:ea typeface="Georgia"/>
                <a:cs typeface="Georgia"/>
                <a:sym typeface="Georgia"/>
              </a:defRPr>
            </a:lvl7pPr>
            <a:lvl8pPr marL="3657600" marR="0" lvl="7" indent="-323850" algn="l" rtl="0">
              <a:spcBef>
                <a:spcPts val="300"/>
              </a:spcBef>
              <a:spcAft>
                <a:spcPts val="0"/>
              </a:spcAft>
              <a:buClr>
                <a:schemeClr val="accent3"/>
              </a:buClr>
              <a:buSzPts val="1500"/>
              <a:buFont typeface="Georgia"/>
              <a:buChar char="◦"/>
              <a:defRPr sz="1500" b="0" i="0" u="none" strike="noStrike" cap="none">
                <a:solidFill>
                  <a:schemeClr val="accent3"/>
                </a:solidFill>
                <a:latin typeface="Georgia"/>
                <a:ea typeface="Georgia"/>
                <a:cs typeface="Georgia"/>
                <a:sym typeface="Georgia"/>
              </a:defRPr>
            </a:lvl8pPr>
            <a:lvl9pPr marL="4114800" marR="0" lvl="8" indent="-317500" algn="l" rtl="0">
              <a:spcBef>
                <a:spcPts val="300"/>
              </a:spcBef>
              <a:spcAft>
                <a:spcPts val="0"/>
              </a:spcAft>
              <a:buClr>
                <a:schemeClr val="accent3"/>
              </a:buClr>
              <a:buSzPts val="1400"/>
              <a:buFont typeface="Georgia"/>
              <a:buChar char="◦"/>
              <a:defRPr sz="1400" b="0" i="0" u="none" strike="noStrike" cap="none">
                <a:solidFill>
                  <a:schemeClr val="accent3"/>
                </a:solidFill>
                <a:latin typeface="Georgia"/>
                <a:ea typeface="Georgia"/>
                <a:cs typeface="Georgia"/>
                <a:sym typeface="Georgia"/>
              </a:defRPr>
            </a:lvl9pPr>
          </a:lstStyle>
          <a:p>
            <a:endParaRPr/>
          </a:p>
        </p:txBody>
      </p:sp>
      <p:sp>
        <p:nvSpPr>
          <p:cNvPr id="107" name="Google Shape;107;p18"/>
          <p:cNvSpPr txBox="1">
            <a:spLocks noGrp="1"/>
          </p:cNvSpPr>
          <p:nvPr>
            <p:ph type="body" idx="2"/>
          </p:nvPr>
        </p:nvSpPr>
        <p:spPr>
          <a:xfrm>
            <a:off x="4648200" y="1687068"/>
            <a:ext cx="4038600" cy="3394500"/>
          </a:xfrm>
          <a:prstGeom prst="rect">
            <a:avLst/>
          </a:prstGeom>
          <a:noFill/>
          <a:ln>
            <a:noFill/>
          </a:ln>
        </p:spPr>
        <p:txBody>
          <a:bodyPr spcFirstLastPara="1" wrap="square" lIns="91425" tIns="45700" rIns="91425" bIns="45700" anchor="t" anchorCtr="0"/>
          <a:lstStyle>
            <a:lvl1pPr marL="457200" marR="0" lvl="0" indent="-355600" algn="l" rtl="0">
              <a:spcBef>
                <a:spcPts val="300"/>
              </a:spcBef>
              <a:spcAft>
                <a:spcPts val="0"/>
              </a:spcAft>
              <a:buClr>
                <a:schemeClr val="accent3"/>
              </a:buClr>
              <a:buSzPts val="2000"/>
              <a:buFont typeface="Georgia"/>
              <a:buChar char="•"/>
              <a:defRPr sz="2000" b="0" i="0" u="none" strike="noStrike" cap="none">
                <a:solidFill>
                  <a:schemeClr val="dk1"/>
                </a:solidFill>
                <a:latin typeface="Georgia"/>
                <a:ea typeface="Georgia"/>
                <a:cs typeface="Georgia"/>
                <a:sym typeface="Georgia"/>
              </a:defRPr>
            </a:lvl1pPr>
            <a:lvl2pPr marL="914400" marR="0" lvl="1" indent="-349250" algn="l" rtl="0">
              <a:spcBef>
                <a:spcPts val="300"/>
              </a:spcBef>
              <a:spcAft>
                <a:spcPts val="0"/>
              </a:spcAft>
              <a:buClr>
                <a:schemeClr val="accent2"/>
              </a:buClr>
              <a:buSzPts val="1900"/>
              <a:buFont typeface="Georgia"/>
              <a:buChar char="▫"/>
              <a:defRPr sz="1900" b="0" i="0" u="none" strike="noStrike" cap="none">
                <a:solidFill>
                  <a:schemeClr val="accent2"/>
                </a:solidFill>
                <a:latin typeface="Georgia"/>
                <a:ea typeface="Georgia"/>
                <a:cs typeface="Georgia"/>
                <a:sym typeface="Georgia"/>
              </a:defRPr>
            </a:lvl2pPr>
            <a:lvl3pPr marL="1371600" marR="0" lvl="2" indent="-342900" algn="l" rtl="0">
              <a:spcBef>
                <a:spcPts val="300"/>
              </a:spcBef>
              <a:spcAft>
                <a:spcPts val="0"/>
              </a:spcAft>
              <a:buClr>
                <a:schemeClr val="accent1"/>
              </a:buClr>
              <a:buSzPts val="1800"/>
              <a:buFont typeface="Noto Sans Symbols"/>
              <a:buChar char="⚫"/>
              <a:defRPr sz="1800" b="0" i="0" u="none" strike="noStrike" cap="none">
                <a:solidFill>
                  <a:schemeClr val="accent1"/>
                </a:solidFill>
                <a:latin typeface="Georgia"/>
                <a:ea typeface="Georgia"/>
                <a:cs typeface="Georgia"/>
                <a:sym typeface="Georgia"/>
              </a:defRPr>
            </a:lvl3pPr>
            <a:lvl4pPr marL="1828800" marR="0" lvl="3" indent="-342900" algn="l" rtl="0">
              <a:spcBef>
                <a:spcPts val="300"/>
              </a:spcBef>
              <a:spcAft>
                <a:spcPts val="0"/>
              </a:spcAft>
              <a:buClr>
                <a:schemeClr val="accent1"/>
              </a:buClr>
              <a:buSzPts val="1800"/>
              <a:buFont typeface="Noto Sans Symbols"/>
              <a:buChar char="⚫"/>
              <a:defRPr sz="1800" b="0" i="0" u="none" strike="noStrike" cap="none">
                <a:solidFill>
                  <a:schemeClr val="accent1"/>
                </a:solidFill>
                <a:latin typeface="Georgia"/>
                <a:ea typeface="Georgia"/>
                <a:cs typeface="Georgia"/>
                <a:sym typeface="Georgia"/>
              </a:defRPr>
            </a:lvl4pPr>
            <a:lvl5pPr marL="2286000" marR="0" lvl="4" indent="-342900" algn="l" rtl="0">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5pPr>
            <a:lvl6pPr marL="2743200" marR="0" lvl="5" indent="-342900" algn="l" rtl="0">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30200" algn="l" rtl="0">
              <a:spcBef>
                <a:spcPts val="300"/>
              </a:spcBef>
              <a:spcAft>
                <a:spcPts val="0"/>
              </a:spcAft>
              <a:buClr>
                <a:schemeClr val="accent3"/>
              </a:buClr>
              <a:buSzPts val="1600"/>
              <a:buFont typeface="Georgia"/>
              <a:buChar char="▫"/>
              <a:defRPr sz="1600" b="0" i="0" u="none" strike="noStrike" cap="none">
                <a:solidFill>
                  <a:schemeClr val="accent3"/>
                </a:solidFill>
                <a:latin typeface="Georgia"/>
                <a:ea typeface="Georgia"/>
                <a:cs typeface="Georgia"/>
                <a:sym typeface="Georgia"/>
              </a:defRPr>
            </a:lvl7pPr>
            <a:lvl8pPr marL="3657600" marR="0" lvl="7" indent="-323850" algn="l" rtl="0">
              <a:spcBef>
                <a:spcPts val="300"/>
              </a:spcBef>
              <a:spcAft>
                <a:spcPts val="0"/>
              </a:spcAft>
              <a:buClr>
                <a:schemeClr val="accent3"/>
              </a:buClr>
              <a:buSzPts val="1500"/>
              <a:buFont typeface="Georgia"/>
              <a:buChar char="◦"/>
              <a:defRPr sz="1500" b="0" i="0" u="none" strike="noStrike" cap="none">
                <a:solidFill>
                  <a:schemeClr val="accent3"/>
                </a:solidFill>
                <a:latin typeface="Georgia"/>
                <a:ea typeface="Georgia"/>
                <a:cs typeface="Georgia"/>
                <a:sym typeface="Georgia"/>
              </a:defRPr>
            </a:lvl8pPr>
            <a:lvl9pPr marL="4114800" marR="0" lvl="8" indent="-317500" algn="l" rtl="0">
              <a:spcBef>
                <a:spcPts val="300"/>
              </a:spcBef>
              <a:spcAft>
                <a:spcPts val="0"/>
              </a:spcAft>
              <a:buClr>
                <a:schemeClr val="accent3"/>
              </a:buClr>
              <a:buSzPts val="1400"/>
              <a:buFont typeface="Georgia"/>
              <a:buChar char="◦"/>
              <a:defRPr sz="1400" b="0" i="0" u="none" strike="noStrike" cap="none">
                <a:solidFill>
                  <a:schemeClr val="accent3"/>
                </a:solidFill>
                <a:latin typeface="Georgia"/>
                <a:ea typeface="Georgia"/>
                <a:cs typeface="Georgia"/>
                <a:sym typeface="Georgia"/>
              </a:defRPr>
            </a:lvl9pPr>
          </a:lstStyle>
          <a:p>
            <a:endParaRPr/>
          </a:p>
        </p:txBody>
      </p:sp>
      <p:sp>
        <p:nvSpPr>
          <p:cNvPr id="108" name="Google Shape;108;p18"/>
          <p:cNvSpPr txBox="1">
            <a:spLocks noGrp="1"/>
          </p:cNvSpPr>
          <p:nvPr>
            <p:ph type="dt" idx="10"/>
          </p:nvPr>
        </p:nvSpPr>
        <p:spPr>
          <a:xfrm>
            <a:off x="6586536" y="459486"/>
            <a:ext cx="957300" cy="3429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800" b="0" i="0" u="none" strike="noStrike" cap="none">
                <a:solidFill>
                  <a:schemeClr val="accent2"/>
                </a:solidFill>
                <a:latin typeface="Georgia"/>
                <a:ea typeface="Georgia"/>
                <a:cs typeface="Georgia"/>
                <a:sym typeface="Georgia"/>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endParaRPr/>
          </a:p>
        </p:txBody>
      </p:sp>
      <p:sp>
        <p:nvSpPr>
          <p:cNvPr id="109" name="Google Shape;109;p18"/>
          <p:cNvSpPr txBox="1">
            <a:spLocks noGrp="1"/>
          </p:cNvSpPr>
          <p:nvPr>
            <p:ph type="ftr" idx="11"/>
          </p:nvPr>
        </p:nvSpPr>
        <p:spPr>
          <a:xfrm>
            <a:off x="5257800" y="459486"/>
            <a:ext cx="1326000" cy="3429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800" b="0" i="0" u="none" strike="noStrike" cap="none">
                <a:solidFill>
                  <a:schemeClr val="accent2"/>
                </a:solidFill>
                <a:latin typeface="Georgia"/>
                <a:ea typeface="Georgia"/>
                <a:cs typeface="Georgia"/>
                <a:sym typeface="Georgia"/>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endParaRPr/>
          </a:p>
        </p:txBody>
      </p:sp>
      <p:sp>
        <p:nvSpPr>
          <p:cNvPr id="110" name="Google Shape;110;p18"/>
          <p:cNvSpPr txBox="1">
            <a:spLocks noGrp="1"/>
          </p:cNvSpPr>
          <p:nvPr>
            <p:ph type="sldNum" idx="12"/>
          </p:nvPr>
        </p:nvSpPr>
        <p:spPr>
          <a:xfrm>
            <a:off x="8174736" y="1704"/>
            <a:ext cx="762000" cy="274200"/>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1800" b="0" i="0" u="none" strike="noStrike" cap="none">
                <a:solidFill>
                  <a:srgbClr val="FFFFFF"/>
                </a:solidFill>
                <a:latin typeface="Georgia"/>
                <a:ea typeface="Georgia"/>
                <a:cs typeface="Georgia"/>
                <a:sym typeface="Georgia"/>
              </a:defRPr>
            </a:lvl1pPr>
            <a:lvl2pPr marL="0" marR="0" lvl="1" indent="0" algn="r" rtl="0">
              <a:spcBef>
                <a:spcPts val="0"/>
              </a:spcBef>
              <a:buNone/>
              <a:defRPr sz="1800" b="0" i="0" u="none" strike="noStrike" cap="none">
                <a:solidFill>
                  <a:srgbClr val="FFFFFF"/>
                </a:solidFill>
                <a:latin typeface="Georgia"/>
                <a:ea typeface="Georgia"/>
                <a:cs typeface="Georgia"/>
                <a:sym typeface="Georgia"/>
              </a:defRPr>
            </a:lvl2pPr>
            <a:lvl3pPr marL="0" marR="0" lvl="2" indent="0" algn="r" rtl="0">
              <a:spcBef>
                <a:spcPts val="0"/>
              </a:spcBef>
              <a:buNone/>
              <a:defRPr sz="1800" b="0" i="0" u="none" strike="noStrike" cap="none">
                <a:solidFill>
                  <a:srgbClr val="FFFFFF"/>
                </a:solidFill>
                <a:latin typeface="Georgia"/>
                <a:ea typeface="Georgia"/>
                <a:cs typeface="Georgia"/>
                <a:sym typeface="Georgia"/>
              </a:defRPr>
            </a:lvl3pPr>
            <a:lvl4pPr marL="0" marR="0" lvl="3" indent="0" algn="r" rtl="0">
              <a:spcBef>
                <a:spcPts val="0"/>
              </a:spcBef>
              <a:buNone/>
              <a:defRPr sz="1800" b="0" i="0" u="none" strike="noStrike" cap="none">
                <a:solidFill>
                  <a:srgbClr val="FFFFFF"/>
                </a:solidFill>
                <a:latin typeface="Georgia"/>
                <a:ea typeface="Georgia"/>
                <a:cs typeface="Georgia"/>
                <a:sym typeface="Georgia"/>
              </a:defRPr>
            </a:lvl4pPr>
            <a:lvl5pPr marL="0" marR="0" lvl="4" indent="0" algn="r" rtl="0">
              <a:spcBef>
                <a:spcPts val="0"/>
              </a:spcBef>
              <a:buNone/>
              <a:defRPr sz="1800" b="0" i="0" u="none" strike="noStrike" cap="none">
                <a:solidFill>
                  <a:srgbClr val="FFFFFF"/>
                </a:solidFill>
                <a:latin typeface="Georgia"/>
                <a:ea typeface="Georgia"/>
                <a:cs typeface="Georgia"/>
                <a:sym typeface="Georgia"/>
              </a:defRPr>
            </a:lvl5pPr>
            <a:lvl6pPr marL="0" marR="0" lvl="5" indent="0" algn="r" rtl="0">
              <a:spcBef>
                <a:spcPts val="0"/>
              </a:spcBef>
              <a:buNone/>
              <a:defRPr sz="1800" b="0" i="0" u="none" strike="noStrike" cap="none">
                <a:solidFill>
                  <a:srgbClr val="FFFFFF"/>
                </a:solidFill>
                <a:latin typeface="Georgia"/>
                <a:ea typeface="Georgia"/>
                <a:cs typeface="Georgia"/>
                <a:sym typeface="Georgia"/>
              </a:defRPr>
            </a:lvl6pPr>
            <a:lvl7pPr marL="0" marR="0" lvl="6" indent="0" algn="r" rtl="0">
              <a:spcBef>
                <a:spcPts val="0"/>
              </a:spcBef>
              <a:buNone/>
              <a:defRPr sz="1800" b="0" i="0" u="none" strike="noStrike" cap="none">
                <a:solidFill>
                  <a:srgbClr val="FFFFFF"/>
                </a:solidFill>
                <a:latin typeface="Georgia"/>
                <a:ea typeface="Georgia"/>
                <a:cs typeface="Georgia"/>
                <a:sym typeface="Georgia"/>
              </a:defRPr>
            </a:lvl7pPr>
            <a:lvl8pPr marL="0" marR="0" lvl="7" indent="0" algn="r" rtl="0">
              <a:spcBef>
                <a:spcPts val="0"/>
              </a:spcBef>
              <a:buNone/>
              <a:defRPr sz="1800" b="0" i="0" u="none" strike="noStrike" cap="none">
                <a:solidFill>
                  <a:srgbClr val="FFFFFF"/>
                </a:solidFill>
                <a:latin typeface="Georgia"/>
                <a:ea typeface="Georgia"/>
                <a:cs typeface="Georgia"/>
                <a:sym typeface="Georgia"/>
              </a:defRPr>
            </a:lvl8pPr>
            <a:lvl9pPr marL="0" marR="0" lvl="8" indent="0" algn="r" rtl="0">
              <a:spcBef>
                <a:spcPts val="0"/>
              </a:spcBef>
              <a:buNone/>
              <a:defRPr sz="1800" b="0" i="0" u="none" strike="noStrike" cap="none">
                <a:solidFill>
                  <a:srgbClr val="FFFFFF"/>
                </a:solidFill>
                <a:latin typeface="Georgia"/>
                <a:ea typeface="Georgia"/>
                <a:cs typeface="Georgia"/>
                <a:sym typeface="Georgia"/>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比對" type="twoTxTwoObj">
  <p:cSld name="TWO_OBJECTS_WITH_TEXT">
    <p:spTree>
      <p:nvGrpSpPr>
        <p:cNvPr id="1" name="Shape 111"/>
        <p:cNvGrpSpPr/>
        <p:nvPr/>
      </p:nvGrpSpPr>
      <p:grpSpPr>
        <a:xfrm>
          <a:off x="0" y="0"/>
          <a:ext cx="0" cy="0"/>
          <a:chOff x="0" y="0"/>
          <a:chExt cx="0" cy="0"/>
        </a:xfrm>
      </p:grpSpPr>
      <p:sp>
        <p:nvSpPr>
          <p:cNvPr id="112" name="Google Shape;112;p19"/>
          <p:cNvSpPr txBox="1">
            <a:spLocks noGrp="1"/>
          </p:cNvSpPr>
          <p:nvPr>
            <p:ph type="title"/>
          </p:nvPr>
        </p:nvSpPr>
        <p:spPr>
          <a:xfrm>
            <a:off x="381000" y="857250"/>
            <a:ext cx="8382000" cy="8022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3" name="Google Shape;113;p19"/>
          <p:cNvSpPr txBox="1">
            <a:spLocks noGrp="1"/>
          </p:cNvSpPr>
          <p:nvPr>
            <p:ph type="body" idx="1"/>
          </p:nvPr>
        </p:nvSpPr>
        <p:spPr>
          <a:xfrm>
            <a:off x="381000" y="1683727"/>
            <a:ext cx="4041600" cy="342900"/>
          </a:xfrm>
          <a:prstGeom prst="rect">
            <a:avLst/>
          </a:prstGeom>
          <a:solidFill>
            <a:srgbClr val="328D96">
              <a:alpha val="24710"/>
            </a:srgbClr>
          </a:solidFill>
          <a:ln w="12700" cap="flat" cmpd="sng">
            <a:solidFill>
              <a:schemeClr val="accent2"/>
            </a:solidFill>
            <a:prstDash val="solid"/>
            <a:round/>
            <a:headEnd type="none" w="sm" len="sm"/>
            <a:tailEnd type="none" w="sm" len="sm"/>
          </a:ln>
        </p:spPr>
        <p:txBody>
          <a:bodyPr spcFirstLastPara="1" wrap="square" lIns="91425" tIns="45700" rIns="91425" bIns="45700" anchor="ctr" anchorCtr="0"/>
          <a:lstStyle>
            <a:lvl1pPr marL="457200" marR="0" lvl="0" indent="-228600" algn="l" rtl="0">
              <a:spcBef>
                <a:spcPts val="300"/>
              </a:spcBef>
              <a:spcAft>
                <a:spcPts val="0"/>
              </a:spcAft>
              <a:buClr>
                <a:schemeClr val="accent3"/>
              </a:buClr>
              <a:buSzPts val="1900"/>
              <a:buFont typeface="Georgia"/>
              <a:buNone/>
              <a:defRPr sz="1900" b="1" i="0" u="none" strike="noStrike" cap="none">
                <a:solidFill>
                  <a:srgbClr val="414141"/>
                </a:solidFill>
                <a:latin typeface="Georgia"/>
                <a:ea typeface="Georgia"/>
                <a:cs typeface="Georgia"/>
                <a:sym typeface="Georgia"/>
              </a:defRPr>
            </a:lvl1pPr>
            <a:lvl2pPr marL="914400" marR="0" lvl="1" indent="-228600" algn="l" rtl="0">
              <a:spcBef>
                <a:spcPts val="300"/>
              </a:spcBef>
              <a:spcAft>
                <a:spcPts val="0"/>
              </a:spcAft>
              <a:buClr>
                <a:schemeClr val="accent2"/>
              </a:buClr>
              <a:buSzPts val="2000"/>
              <a:buFont typeface="Georgia"/>
              <a:buNone/>
              <a:defRPr sz="2000" b="1" i="0" u="none" strike="noStrike" cap="none">
                <a:solidFill>
                  <a:schemeClr val="accent2"/>
                </a:solidFill>
                <a:latin typeface="Georgia"/>
                <a:ea typeface="Georgia"/>
                <a:cs typeface="Georgia"/>
                <a:sym typeface="Georgia"/>
              </a:defRPr>
            </a:lvl2pPr>
            <a:lvl3pPr marL="1371600" marR="0" lvl="2" indent="-228600" algn="l" rtl="0">
              <a:spcBef>
                <a:spcPts val="300"/>
              </a:spcBef>
              <a:spcAft>
                <a:spcPts val="0"/>
              </a:spcAft>
              <a:buClr>
                <a:schemeClr val="accent1"/>
              </a:buClr>
              <a:buSzPts val="1800"/>
              <a:buFont typeface="Noto Sans Symbols"/>
              <a:buNone/>
              <a:defRPr sz="1800" b="1" i="0" u="none" strike="noStrike" cap="none">
                <a:solidFill>
                  <a:schemeClr val="accent1"/>
                </a:solidFill>
                <a:latin typeface="Georgia"/>
                <a:ea typeface="Georgia"/>
                <a:cs typeface="Georgia"/>
                <a:sym typeface="Georgia"/>
              </a:defRPr>
            </a:lvl3pPr>
            <a:lvl4pPr marL="1828800" marR="0" lvl="3" indent="-228600" algn="l" rtl="0">
              <a:spcBef>
                <a:spcPts val="300"/>
              </a:spcBef>
              <a:spcAft>
                <a:spcPts val="0"/>
              </a:spcAft>
              <a:buClr>
                <a:schemeClr val="accent1"/>
              </a:buClr>
              <a:buSzPts val="1600"/>
              <a:buFont typeface="Noto Sans Symbols"/>
              <a:buNone/>
              <a:defRPr sz="1600" b="1" i="0" u="none" strike="noStrike" cap="none">
                <a:solidFill>
                  <a:schemeClr val="accent1"/>
                </a:solidFill>
                <a:latin typeface="Georgia"/>
                <a:ea typeface="Georgia"/>
                <a:cs typeface="Georgia"/>
                <a:sym typeface="Georgia"/>
              </a:defRPr>
            </a:lvl4pPr>
            <a:lvl5pPr marL="2286000" marR="0" lvl="4" indent="-228600" algn="l" rtl="0">
              <a:spcBef>
                <a:spcPts val="300"/>
              </a:spcBef>
              <a:spcAft>
                <a:spcPts val="0"/>
              </a:spcAft>
              <a:buClr>
                <a:schemeClr val="accent3"/>
              </a:buClr>
              <a:buSzPts val="1600"/>
              <a:buFont typeface="Georgia"/>
              <a:buNone/>
              <a:defRPr sz="1600" b="1" i="0" u="none" strike="noStrike" cap="none">
                <a:solidFill>
                  <a:schemeClr val="accent3"/>
                </a:solidFill>
                <a:latin typeface="Georgia"/>
                <a:ea typeface="Georgia"/>
                <a:cs typeface="Georgia"/>
                <a:sym typeface="Georgia"/>
              </a:defRPr>
            </a:lvl5pPr>
            <a:lvl6pPr marL="2743200" marR="0" lvl="5" indent="-342900" algn="l" rtl="0">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30200" algn="l" rtl="0">
              <a:spcBef>
                <a:spcPts val="300"/>
              </a:spcBef>
              <a:spcAft>
                <a:spcPts val="0"/>
              </a:spcAft>
              <a:buClr>
                <a:schemeClr val="accent3"/>
              </a:buClr>
              <a:buSzPts val="1600"/>
              <a:buFont typeface="Georgia"/>
              <a:buChar char="▫"/>
              <a:defRPr sz="1600" b="0" i="0" u="none" strike="noStrike" cap="none">
                <a:solidFill>
                  <a:schemeClr val="accent3"/>
                </a:solidFill>
                <a:latin typeface="Georgia"/>
                <a:ea typeface="Georgia"/>
                <a:cs typeface="Georgia"/>
                <a:sym typeface="Georgia"/>
              </a:defRPr>
            </a:lvl7pPr>
            <a:lvl8pPr marL="3657600" marR="0" lvl="7" indent="-323850" algn="l" rtl="0">
              <a:spcBef>
                <a:spcPts val="300"/>
              </a:spcBef>
              <a:spcAft>
                <a:spcPts val="0"/>
              </a:spcAft>
              <a:buClr>
                <a:schemeClr val="accent3"/>
              </a:buClr>
              <a:buSzPts val="1500"/>
              <a:buFont typeface="Georgia"/>
              <a:buChar char="◦"/>
              <a:defRPr sz="1500" b="0" i="0" u="none" strike="noStrike" cap="none">
                <a:solidFill>
                  <a:schemeClr val="accent3"/>
                </a:solidFill>
                <a:latin typeface="Georgia"/>
                <a:ea typeface="Georgia"/>
                <a:cs typeface="Georgia"/>
                <a:sym typeface="Georgia"/>
              </a:defRPr>
            </a:lvl8pPr>
            <a:lvl9pPr marL="4114800" marR="0" lvl="8" indent="-317500" algn="l" rtl="0">
              <a:spcBef>
                <a:spcPts val="300"/>
              </a:spcBef>
              <a:spcAft>
                <a:spcPts val="0"/>
              </a:spcAft>
              <a:buClr>
                <a:schemeClr val="accent3"/>
              </a:buClr>
              <a:buSzPts val="1400"/>
              <a:buFont typeface="Georgia"/>
              <a:buChar char="◦"/>
              <a:defRPr sz="1400" b="0" i="0" u="none" strike="noStrike" cap="none">
                <a:solidFill>
                  <a:schemeClr val="accent3"/>
                </a:solidFill>
                <a:latin typeface="Georgia"/>
                <a:ea typeface="Georgia"/>
                <a:cs typeface="Georgia"/>
                <a:sym typeface="Georgia"/>
              </a:defRPr>
            </a:lvl9pPr>
          </a:lstStyle>
          <a:p>
            <a:endParaRPr/>
          </a:p>
        </p:txBody>
      </p:sp>
      <p:sp>
        <p:nvSpPr>
          <p:cNvPr id="114" name="Google Shape;114;p19"/>
          <p:cNvSpPr txBox="1">
            <a:spLocks noGrp="1"/>
          </p:cNvSpPr>
          <p:nvPr>
            <p:ph type="body" idx="2"/>
          </p:nvPr>
        </p:nvSpPr>
        <p:spPr>
          <a:xfrm>
            <a:off x="4721225" y="1683727"/>
            <a:ext cx="4041900" cy="342900"/>
          </a:xfrm>
          <a:prstGeom prst="rect">
            <a:avLst/>
          </a:prstGeom>
          <a:solidFill>
            <a:srgbClr val="328D96">
              <a:alpha val="24710"/>
            </a:srgbClr>
          </a:solidFill>
          <a:ln w="12700" cap="flat" cmpd="sng">
            <a:solidFill>
              <a:schemeClr val="accent2"/>
            </a:solidFill>
            <a:prstDash val="solid"/>
            <a:round/>
            <a:headEnd type="none" w="sm" len="sm"/>
            <a:tailEnd type="none" w="sm" len="sm"/>
          </a:ln>
        </p:spPr>
        <p:txBody>
          <a:bodyPr spcFirstLastPara="1" wrap="square" lIns="91425" tIns="45700" rIns="91425" bIns="45700" anchor="ctr" anchorCtr="0"/>
          <a:lstStyle>
            <a:lvl1pPr marL="457200" marR="0" lvl="0" indent="-228600" algn="l" rtl="0">
              <a:spcBef>
                <a:spcPts val="300"/>
              </a:spcBef>
              <a:spcAft>
                <a:spcPts val="0"/>
              </a:spcAft>
              <a:buClr>
                <a:schemeClr val="accent3"/>
              </a:buClr>
              <a:buSzPts val="1900"/>
              <a:buFont typeface="Georgia"/>
              <a:buNone/>
              <a:defRPr sz="1900" b="1" i="0" u="none" strike="noStrike" cap="none">
                <a:solidFill>
                  <a:srgbClr val="414141"/>
                </a:solidFill>
                <a:latin typeface="Georgia"/>
                <a:ea typeface="Georgia"/>
                <a:cs typeface="Georgia"/>
                <a:sym typeface="Georgia"/>
              </a:defRPr>
            </a:lvl1pPr>
            <a:lvl2pPr marL="914400" marR="0" lvl="1" indent="-228600" algn="l" rtl="0">
              <a:spcBef>
                <a:spcPts val="300"/>
              </a:spcBef>
              <a:spcAft>
                <a:spcPts val="0"/>
              </a:spcAft>
              <a:buClr>
                <a:schemeClr val="accent2"/>
              </a:buClr>
              <a:buSzPts val="2000"/>
              <a:buFont typeface="Georgia"/>
              <a:buNone/>
              <a:defRPr sz="2000" b="1" i="0" u="none" strike="noStrike" cap="none">
                <a:solidFill>
                  <a:schemeClr val="accent2"/>
                </a:solidFill>
                <a:latin typeface="Georgia"/>
                <a:ea typeface="Georgia"/>
                <a:cs typeface="Georgia"/>
                <a:sym typeface="Georgia"/>
              </a:defRPr>
            </a:lvl2pPr>
            <a:lvl3pPr marL="1371600" marR="0" lvl="2" indent="-228600" algn="l" rtl="0">
              <a:spcBef>
                <a:spcPts val="300"/>
              </a:spcBef>
              <a:spcAft>
                <a:spcPts val="0"/>
              </a:spcAft>
              <a:buClr>
                <a:schemeClr val="accent1"/>
              </a:buClr>
              <a:buSzPts val="1800"/>
              <a:buFont typeface="Noto Sans Symbols"/>
              <a:buNone/>
              <a:defRPr sz="1800" b="1" i="0" u="none" strike="noStrike" cap="none">
                <a:solidFill>
                  <a:schemeClr val="accent1"/>
                </a:solidFill>
                <a:latin typeface="Georgia"/>
                <a:ea typeface="Georgia"/>
                <a:cs typeface="Georgia"/>
                <a:sym typeface="Georgia"/>
              </a:defRPr>
            </a:lvl3pPr>
            <a:lvl4pPr marL="1828800" marR="0" lvl="3" indent="-228600" algn="l" rtl="0">
              <a:spcBef>
                <a:spcPts val="300"/>
              </a:spcBef>
              <a:spcAft>
                <a:spcPts val="0"/>
              </a:spcAft>
              <a:buClr>
                <a:schemeClr val="accent1"/>
              </a:buClr>
              <a:buSzPts val="1600"/>
              <a:buFont typeface="Noto Sans Symbols"/>
              <a:buNone/>
              <a:defRPr sz="1600" b="1" i="0" u="none" strike="noStrike" cap="none">
                <a:solidFill>
                  <a:schemeClr val="accent1"/>
                </a:solidFill>
                <a:latin typeface="Georgia"/>
                <a:ea typeface="Georgia"/>
                <a:cs typeface="Georgia"/>
                <a:sym typeface="Georgia"/>
              </a:defRPr>
            </a:lvl4pPr>
            <a:lvl5pPr marL="2286000" marR="0" lvl="4" indent="-228600" algn="l" rtl="0">
              <a:spcBef>
                <a:spcPts val="300"/>
              </a:spcBef>
              <a:spcAft>
                <a:spcPts val="0"/>
              </a:spcAft>
              <a:buClr>
                <a:schemeClr val="accent3"/>
              </a:buClr>
              <a:buSzPts val="1600"/>
              <a:buFont typeface="Georgia"/>
              <a:buNone/>
              <a:defRPr sz="1600" b="1" i="0" u="none" strike="noStrike" cap="none">
                <a:solidFill>
                  <a:schemeClr val="accent3"/>
                </a:solidFill>
                <a:latin typeface="Georgia"/>
                <a:ea typeface="Georgia"/>
                <a:cs typeface="Georgia"/>
                <a:sym typeface="Georgia"/>
              </a:defRPr>
            </a:lvl5pPr>
            <a:lvl6pPr marL="2743200" marR="0" lvl="5" indent="-342900" algn="l" rtl="0">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30200" algn="l" rtl="0">
              <a:spcBef>
                <a:spcPts val="300"/>
              </a:spcBef>
              <a:spcAft>
                <a:spcPts val="0"/>
              </a:spcAft>
              <a:buClr>
                <a:schemeClr val="accent3"/>
              </a:buClr>
              <a:buSzPts val="1600"/>
              <a:buFont typeface="Georgia"/>
              <a:buChar char="▫"/>
              <a:defRPr sz="1600" b="0" i="0" u="none" strike="noStrike" cap="none">
                <a:solidFill>
                  <a:schemeClr val="accent3"/>
                </a:solidFill>
                <a:latin typeface="Georgia"/>
                <a:ea typeface="Georgia"/>
                <a:cs typeface="Georgia"/>
                <a:sym typeface="Georgia"/>
              </a:defRPr>
            </a:lvl7pPr>
            <a:lvl8pPr marL="3657600" marR="0" lvl="7" indent="-323850" algn="l" rtl="0">
              <a:spcBef>
                <a:spcPts val="300"/>
              </a:spcBef>
              <a:spcAft>
                <a:spcPts val="0"/>
              </a:spcAft>
              <a:buClr>
                <a:schemeClr val="accent3"/>
              </a:buClr>
              <a:buSzPts val="1500"/>
              <a:buFont typeface="Georgia"/>
              <a:buChar char="◦"/>
              <a:defRPr sz="1500" b="0" i="0" u="none" strike="noStrike" cap="none">
                <a:solidFill>
                  <a:schemeClr val="accent3"/>
                </a:solidFill>
                <a:latin typeface="Georgia"/>
                <a:ea typeface="Georgia"/>
                <a:cs typeface="Georgia"/>
                <a:sym typeface="Georgia"/>
              </a:defRPr>
            </a:lvl8pPr>
            <a:lvl9pPr marL="4114800" marR="0" lvl="8" indent="-317500" algn="l" rtl="0">
              <a:spcBef>
                <a:spcPts val="300"/>
              </a:spcBef>
              <a:spcAft>
                <a:spcPts val="0"/>
              </a:spcAft>
              <a:buClr>
                <a:schemeClr val="accent3"/>
              </a:buClr>
              <a:buSzPts val="1400"/>
              <a:buFont typeface="Georgia"/>
              <a:buChar char="◦"/>
              <a:defRPr sz="1400" b="0" i="0" u="none" strike="noStrike" cap="none">
                <a:solidFill>
                  <a:schemeClr val="accent3"/>
                </a:solidFill>
                <a:latin typeface="Georgia"/>
                <a:ea typeface="Georgia"/>
                <a:cs typeface="Georgia"/>
                <a:sym typeface="Georgia"/>
              </a:defRPr>
            </a:lvl9pPr>
          </a:lstStyle>
          <a:p>
            <a:endParaRPr/>
          </a:p>
        </p:txBody>
      </p:sp>
      <p:sp>
        <p:nvSpPr>
          <p:cNvPr id="115" name="Google Shape;115;p19"/>
          <p:cNvSpPr txBox="1">
            <a:spLocks noGrp="1"/>
          </p:cNvSpPr>
          <p:nvPr>
            <p:ph type="body" idx="3"/>
          </p:nvPr>
        </p:nvSpPr>
        <p:spPr>
          <a:xfrm>
            <a:off x="381000" y="2031389"/>
            <a:ext cx="4041600" cy="2914800"/>
          </a:xfrm>
          <a:prstGeom prst="rect">
            <a:avLst/>
          </a:prstGeom>
          <a:noFill/>
          <a:ln>
            <a:noFill/>
          </a:ln>
        </p:spPr>
        <p:txBody>
          <a:bodyPr spcFirstLastPara="1" wrap="square" lIns="91425" tIns="45700" rIns="91425" bIns="45700" anchor="t" anchorCtr="0"/>
          <a:lstStyle>
            <a:lvl1pPr marL="457200" marR="0" lvl="0" indent="-355600" algn="l" rtl="0">
              <a:spcBef>
                <a:spcPts val="300"/>
              </a:spcBef>
              <a:spcAft>
                <a:spcPts val="0"/>
              </a:spcAft>
              <a:buClr>
                <a:schemeClr val="accent3"/>
              </a:buClr>
              <a:buSzPts val="2000"/>
              <a:buFont typeface="Georgia"/>
              <a:buChar char="•"/>
              <a:defRPr sz="2000" b="0" i="0" u="none" strike="noStrike" cap="none">
                <a:solidFill>
                  <a:schemeClr val="dk1"/>
                </a:solidFill>
                <a:latin typeface="Georgia"/>
                <a:ea typeface="Georgia"/>
                <a:cs typeface="Georgia"/>
                <a:sym typeface="Georgia"/>
              </a:defRPr>
            </a:lvl1pPr>
            <a:lvl2pPr marL="914400" marR="0" lvl="1" indent="-355600" algn="l" rtl="0">
              <a:spcBef>
                <a:spcPts val="300"/>
              </a:spcBef>
              <a:spcAft>
                <a:spcPts val="0"/>
              </a:spcAft>
              <a:buClr>
                <a:schemeClr val="accent2"/>
              </a:buClr>
              <a:buSzPts val="2000"/>
              <a:buFont typeface="Georgia"/>
              <a:buChar char="▫"/>
              <a:defRPr sz="2000" b="0" i="0" u="none" strike="noStrike" cap="none">
                <a:solidFill>
                  <a:schemeClr val="accent2"/>
                </a:solidFill>
                <a:latin typeface="Georgia"/>
                <a:ea typeface="Georgia"/>
                <a:cs typeface="Georgia"/>
                <a:sym typeface="Georgia"/>
              </a:defRPr>
            </a:lvl2pPr>
            <a:lvl3pPr marL="1371600" marR="0" lvl="2" indent="-342900" algn="l" rtl="0">
              <a:spcBef>
                <a:spcPts val="300"/>
              </a:spcBef>
              <a:spcAft>
                <a:spcPts val="0"/>
              </a:spcAft>
              <a:buClr>
                <a:schemeClr val="accent1"/>
              </a:buClr>
              <a:buSzPts val="1800"/>
              <a:buFont typeface="Noto Sans Symbols"/>
              <a:buChar char="⚫"/>
              <a:defRPr sz="1800" b="0" i="0" u="none" strike="noStrike" cap="none">
                <a:solidFill>
                  <a:schemeClr val="accent1"/>
                </a:solidFill>
                <a:latin typeface="Georgia"/>
                <a:ea typeface="Georgia"/>
                <a:cs typeface="Georgia"/>
                <a:sym typeface="Georgia"/>
              </a:defRPr>
            </a:lvl3pPr>
            <a:lvl4pPr marL="1828800" marR="0" lvl="3" indent="-330200" algn="l" rtl="0">
              <a:spcBef>
                <a:spcPts val="300"/>
              </a:spcBef>
              <a:spcAft>
                <a:spcPts val="0"/>
              </a:spcAft>
              <a:buClr>
                <a:schemeClr val="accent1"/>
              </a:buClr>
              <a:buSzPts val="1600"/>
              <a:buFont typeface="Noto Sans Symbols"/>
              <a:buChar char="⚫"/>
              <a:defRPr sz="1600" b="0" i="0" u="none" strike="noStrike" cap="none">
                <a:solidFill>
                  <a:schemeClr val="accent1"/>
                </a:solidFill>
                <a:latin typeface="Georgia"/>
                <a:ea typeface="Georgia"/>
                <a:cs typeface="Georgia"/>
                <a:sym typeface="Georgia"/>
              </a:defRPr>
            </a:lvl4pPr>
            <a:lvl5pPr marL="2286000" marR="0" lvl="4" indent="-330200" algn="l" rtl="0">
              <a:spcBef>
                <a:spcPts val="300"/>
              </a:spcBef>
              <a:spcAft>
                <a:spcPts val="0"/>
              </a:spcAft>
              <a:buClr>
                <a:schemeClr val="accent3"/>
              </a:buClr>
              <a:buSzPts val="1600"/>
              <a:buFont typeface="Georgia"/>
              <a:buChar char="▫"/>
              <a:defRPr sz="1600" b="0" i="0" u="none" strike="noStrike" cap="none">
                <a:solidFill>
                  <a:schemeClr val="accent3"/>
                </a:solidFill>
                <a:latin typeface="Georgia"/>
                <a:ea typeface="Georgia"/>
                <a:cs typeface="Georgia"/>
                <a:sym typeface="Georgia"/>
              </a:defRPr>
            </a:lvl5pPr>
            <a:lvl6pPr marL="2743200" marR="0" lvl="5" indent="-342900" algn="l" rtl="0">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30200" algn="l" rtl="0">
              <a:spcBef>
                <a:spcPts val="300"/>
              </a:spcBef>
              <a:spcAft>
                <a:spcPts val="0"/>
              </a:spcAft>
              <a:buClr>
                <a:schemeClr val="accent3"/>
              </a:buClr>
              <a:buSzPts val="1600"/>
              <a:buFont typeface="Georgia"/>
              <a:buChar char="▫"/>
              <a:defRPr sz="1600" b="0" i="0" u="none" strike="noStrike" cap="none">
                <a:solidFill>
                  <a:schemeClr val="accent3"/>
                </a:solidFill>
                <a:latin typeface="Georgia"/>
                <a:ea typeface="Georgia"/>
                <a:cs typeface="Georgia"/>
                <a:sym typeface="Georgia"/>
              </a:defRPr>
            </a:lvl7pPr>
            <a:lvl8pPr marL="3657600" marR="0" lvl="7" indent="-323850" algn="l" rtl="0">
              <a:spcBef>
                <a:spcPts val="300"/>
              </a:spcBef>
              <a:spcAft>
                <a:spcPts val="0"/>
              </a:spcAft>
              <a:buClr>
                <a:schemeClr val="accent3"/>
              </a:buClr>
              <a:buSzPts val="1500"/>
              <a:buFont typeface="Georgia"/>
              <a:buChar char="◦"/>
              <a:defRPr sz="1500" b="0" i="0" u="none" strike="noStrike" cap="none">
                <a:solidFill>
                  <a:schemeClr val="accent3"/>
                </a:solidFill>
                <a:latin typeface="Georgia"/>
                <a:ea typeface="Georgia"/>
                <a:cs typeface="Georgia"/>
                <a:sym typeface="Georgia"/>
              </a:defRPr>
            </a:lvl8pPr>
            <a:lvl9pPr marL="4114800" marR="0" lvl="8" indent="-317500" algn="l" rtl="0">
              <a:spcBef>
                <a:spcPts val="300"/>
              </a:spcBef>
              <a:spcAft>
                <a:spcPts val="0"/>
              </a:spcAft>
              <a:buClr>
                <a:schemeClr val="accent3"/>
              </a:buClr>
              <a:buSzPts val="1400"/>
              <a:buFont typeface="Georgia"/>
              <a:buChar char="◦"/>
              <a:defRPr sz="1400" b="0" i="0" u="none" strike="noStrike" cap="none">
                <a:solidFill>
                  <a:schemeClr val="accent3"/>
                </a:solidFill>
                <a:latin typeface="Georgia"/>
                <a:ea typeface="Georgia"/>
                <a:cs typeface="Georgia"/>
                <a:sym typeface="Georgia"/>
              </a:defRPr>
            </a:lvl9pPr>
          </a:lstStyle>
          <a:p>
            <a:endParaRPr/>
          </a:p>
        </p:txBody>
      </p:sp>
      <p:sp>
        <p:nvSpPr>
          <p:cNvPr id="116" name="Google Shape;116;p19"/>
          <p:cNvSpPr txBox="1">
            <a:spLocks noGrp="1"/>
          </p:cNvSpPr>
          <p:nvPr>
            <p:ph type="body" idx="4"/>
          </p:nvPr>
        </p:nvSpPr>
        <p:spPr>
          <a:xfrm>
            <a:off x="4718304" y="2031389"/>
            <a:ext cx="4041900" cy="2914800"/>
          </a:xfrm>
          <a:prstGeom prst="rect">
            <a:avLst/>
          </a:prstGeom>
          <a:noFill/>
          <a:ln>
            <a:noFill/>
          </a:ln>
        </p:spPr>
        <p:txBody>
          <a:bodyPr spcFirstLastPara="1" wrap="square" lIns="91425" tIns="45700" rIns="91425" bIns="45700" anchor="t" anchorCtr="0"/>
          <a:lstStyle>
            <a:lvl1pPr marL="457200" marR="0" lvl="0" indent="-355600" algn="l" rtl="0">
              <a:spcBef>
                <a:spcPts val="300"/>
              </a:spcBef>
              <a:spcAft>
                <a:spcPts val="0"/>
              </a:spcAft>
              <a:buClr>
                <a:schemeClr val="accent3"/>
              </a:buClr>
              <a:buSzPts val="2000"/>
              <a:buFont typeface="Georgia"/>
              <a:buChar char="•"/>
              <a:defRPr sz="2000" b="0" i="0" u="none" strike="noStrike" cap="none">
                <a:solidFill>
                  <a:schemeClr val="dk1"/>
                </a:solidFill>
                <a:latin typeface="Georgia"/>
                <a:ea typeface="Georgia"/>
                <a:cs typeface="Georgia"/>
                <a:sym typeface="Georgia"/>
              </a:defRPr>
            </a:lvl1pPr>
            <a:lvl2pPr marL="914400" marR="0" lvl="1" indent="-355600" algn="l" rtl="0">
              <a:spcBef>
                <a:spcPts val="300"/>
              </a:spcBef>
              <a:spcAft>
                <a:spcPts val="0"/>
              </a:spcAft>
              <a:buClr>
                <a:schemeClr val="accent2"/>
              </a:buClr>
              <a:buSzPts val="2000"/>
              <a:buFont typeface="Georgia"/>
              <a:buChar char="▫"/>
              <a:defRPr sz="2000" b="0" i="0" u="none" strike="noStrike" cap="none">
                <a:solidFill>
                  <a:schemeClr val="accent2"/>
                </a:solidFill>
                <a:latin typeface="Georgia"/>
                <a:ea typeface="Georgia"/>
                <a:cs typeface="Georgia"/>
                <a:sym typeface="Georgia"/>
              </a:defRPr>
            </a:lvl2pPr>
            <a:lvl3pPr marL="1371600" marR="0" lvl="2" indent="-342900" algn="l" rtl="0">
              <a:spcBef>
                <a:spcPts val="300"/>
              </a:spcBef>
              <a:spcAft>
                <a:spcPts val="0"/>
              </a:spcAft>
              <a:buClr>
                <a:schemeClr val="accent1"/>
              </a:buClr>
              <a:buSzPts val="1800"/>
              <a:buFont typeface="Noto Sans Symbols"/>
              <a:buChar char="⚫"/>
              <a:defRPr sz="1800" b="0" i="0" u="none" strike="noStrike" cap="none">
                <a:solidFill>
                  <a:schemeClr val="accent1"/>
                </a:solidFill>
                <a:latin typeface="Georgia"/>
                <a:ea typeface="Georgia"/>
                <a:cs typeface="Georgia"/>
                <a:sym typeface="Georgia"/>
              </a:defRPr>
            </a:lvl3pPr>
            <a:lvl4pPr marL="1828800" marR="0" lvl="3" indent="-330200" algn="l" rtl="0">
              <a:spcBef>
                <a:spcPts val="300"/>
              </a:spcBef>
              <a:spcAft>
                <a:spcPts val="0"/>
              </a:spcAft>
              <a:buClr>
                <a:schemeClr val="accent1"/>
              </a:buClr>
              <a:buSzPts val="1600"/>
              <a:buFont typeface="Noto Sans Symbols"/>
              <a:buChar char="⚫"/>
              <a:defRPr sz="1600" b="0" i="0" u="none" strike="noStrike" cap="none">
                <a:solidFill>
                  <a:schemeClr val="accent1"/>
                </a:solidFill>
                <a:latin typeface="Georgia"/>
                <a:ea typeface="Georgia"/>
                <a:cs typeface="Georgia"/>
                <a:sym typeface="Georgia"/>
              </a:defRPr>
            </a:lvl4pPr>
            <a:lvl5pPr marL="2286000" marR="0" lvl="4" indent="-330200" algn="l" rtl="0">
              <a:spcBef>
                <a:spcPts val="300"/>
              </a:spcBef>
              <a:spcAft>
                <a:spcPts val="0"/>
              </a:spcAft>
              <a:buClr>
                <a:schemeClr val="accent3"/>
              </a:buClr>
              <a:buSzPts val="1600"/>
              <a:buFont typeface="Georgia"/>
              <a:buChar char="▫"/>
              <a:defRPr sz="1600" b="0" i="0" u="none" strike="noStrike" cap="none">
                <a:solidFill>
                  <a:schemeClr val="accent3"/>
                </a:solidFill>
                <a:latin typeface="Georgia"/>
                <a:ea typeface="Georgia"/>
                <a:cs typeface="Georgia"/>
                <a:sym typeface="Georgia"/>
              </a:defRPr>
            </a:lvl5pPr>
            <a:lvl6pPr marL="2743200" marR="0" lvl="5" indent="-342900" algn="l" rtl="0">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30200" algn="l" rtl="0">
              <a:spcBef>
                <a:spcPts val="300"/>
              </a:spcBef>
              <a:spcAft>
                <a:spcPts val="0"/>
              </a:spcAft>
              <a:buClr>
                <a:schemeClr val="accent3"/>
              </a:buClr>
              <a:buSzPts val="1600"/>
              <a:buFont typeface="Georgia"/>
              <a:buChar char="▫"/>
              <a:defRPr sz="1600" b="0" i="0" u="none" strike="noStrike" cap="none">
                <a:solidFill>
                  <a:schemeClr val="accent3"/>
                </a:solidFill>
                <a:latin typeface="Georgia"/>
                <a:ea typeface="Georgia"/>
                <a:cs typeface="Georgia"/>
                <a:sym typeface="Georgia"/>
              </a:defRPr>
            </a:lvl7pPr>
            <a:lvl8pPr marL="3657600" marR="0" lvl="7" indent="-323850" algn="l" rtl="0">
              <a:spcBef>
                <a:spcPts val="300"/>
              </a:spcBef>
              <a:spcAft>
                <a:spcPts val="0"/>
              </a:spcAft>
              <a:buClr>
                <a:schemeClr val="accent3"/>
              </a:buClr>
              <a:buSzPts val="1500"/>
              <a:buFont typeface="Georgia"/>
              <a:buChar char="◦"/>
              <a:defRPr sz="1500" b="0" i="0" u="none" strike="noStrike" cap="none">
                <a:solidFill>
                  <a:schemeClr val="accent3"/>
                </a:solidFill>
                <a:latin typeface="Georgia"/>
                <a:ea typeface="Georgia"/>
                <a:cs typeface="Georgia"/>
                <a:sym typeface="Georgia"/>
              </a:defRPr>
            </a:lvl8pPr>
            <a:lvl9pPr marL="4114800" marR="0" lvl="8" indent="-317500" algn="l" rtl="0">
              <a:spcBef>
                <a:spcPts val="300"/>
              </a:spcBef>
              <a:spcAft>
                <a:spcPts val="0"/>
              </a:spcAft>
              <a:buClr>
                <a:schemeClr val="accent3"/>
              </a:buClr>
              <a:buSzPts val="1400"/>
              <a:buFont typeface="Georgia"/>
              <a:buChar char="◦"/>
              <a:defRPr sz="1400" b="0" i="0" u="none" strike="noStrike" cap="none">
                <a:solidFill>
                  <a:schemeClr val="accent3"/>
                </a:solidFill>
                <a:latin typeface="Georgia"/>
                <a:ea typeface="Georgia"/>
                <a:cs typeface="Georgia"/>
                <a:sym typeface="Georgia"/>
              </a:defRPr>
            </a:lvl9pPr>
          </a:lstStyle>
          <a:p>
            <a:endParaRPr/>
          </a:p>
        </p:txBody>
      </p:sp>
      <p:sp>
        <p:nvSpPr>
          <p:cNvPr id="117" name="Google Shape;117;p19"/>
          <p:cNvSpPr txBox="1">
            <a:spLocks noGrp="1"/>
          </p:cNvSpPr>
          <p:nvPr>
            <p:ph type="dt" idx="10"/>
          </p:nvPr>
        </p:nvSpPr>
        <p:spPr>
          <a:xfrm>
            <a:off x="6586536" y="459486"/>
            <a:ext cx="957300" cy="3429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800" b="0" i="0" u="none" strike="noStrike" cap="none">
                <a:solidFill>
                  <a:schemeClr val="accent2"/>
                </a:solidFill>
                <a:latin typeface="Georgia"/>
                <a:ea typeface="Georgia"/>
                <a:cs typeface="Georgia"/>
                <a:sym typeface="Georgia"/>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endParaRPr/>
          </a:p>
        </p:txBody>
      </p:sp>
      <p:sp>
        <p:nvSpPr>
          <p:cNvPr id="118" name="Google Shape;118;p19"/>
          <p:cNvSpPr txBox="1">
            <a:spLocks noGrp="1"/>
          </p:cNvSpPr>
          <p:nvPr>
            <p:ph type="sldNum" idx="12"/>
          </p:nvPr>
        </p:nvSpPr>
        <p:spPr>
          <a:xfrm>
            <a:off x="8174736" y="1704"/>
            <a:ext cx="762000" cy="274200"/>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1800" b="0" i="0" u="none" strike="noStrike" cap="none">
                <a:solidFill>
                  <a:srgbClr val="FFFFFF"/>
                </a:solidFill>
                <a:latin typeface="Georgia"/>
                <a:ea typeface="Georgia"/>
                <a:cs typeface="Georgia"/>
                <a:sym typeface="Georgia"/>
              </a:defRPr>
            </a:lvl1pPr>
            <a:lvl2pPr marL="0" marR="0" lvl="1" indent="0" algn="r" rtl="0">
              <a:spcBef>
                <a:spcPts val="0"/>
              </a:spcBef>
              <a:buNone/>
              <a:defRPr sz="1800" b="0" i="0" u="none" strike="noStrike" cap="none">
                <a:solidFill>
                  <a:srgbClr val="FFFFFF"/>
                </a:solidFill>
                <a:latin typeface="Georgia"/>
                <a:ea typeface="Georgia"/>
                <a:cs typeface="Georgia"/>
                <a:sym typeface="Georgia"/>
              </a:defRPr>
            </a:lvl2pPr>
            <a:lvl3pPr marL="0" marR="0" lvl="2" indent="0" algn="r" rtl="0">
              <a:spcBef>
                <a:spcPts val="0"/>
              </a:spcBef>
              <a:buNone/>
              <a:defRPr sz="1800" b="0" i="0" u="none" strike="noStrike" cap="none">
                <a:solidFill>
                  <a:srgbClr val="FFFFFF"/>
                </a:solidFill>
                <a:latin typeface="Georgia"/>
                <a:ea typeface="Georgia"/>
                <a:cs typeface="Georgia"/>
                <a:sym typeface="Georgia"/>
              </a:defRPr>
            </a:lvl3pPr>
            <a:lvl4pPr marL="0" marR="0" lvl="3" indent="0" algn="r" rtl="0">
              <a:spcBef>
                <a:spcPts val="0"/>
              </a:spcBef>
              <a:buNone/>
              <a:defRPr sz="1800" b="0" i="0" u="none" strike="noStrike" cap="none">
                <a:solidFill>
                  <a:srgbClr val="FFFFFF"/>
                </a:solidFill>
                <a:latin typeface="Georgia"/>
                <a:ea typeface="Georgia"/>
                <a:cs typeface="Georgia"/>
                <a:sym typeface="Georgia"/>
              </a:defRPr>
            </a:lvl4pPr>
            <a:lvl5pPr marL="0" marR="0" lvl="4" indent="0" algn="r" rtl="0">
              <a:spcBef>
                <a:spcPts val="0"/>
              </a:spcBef>
              <a:buNone/>
              <a:defRPr sz="1800" b="0" i="0" u="none" strike="noStrike" cap="none">
                <a:solidFill>
                  <a:srgbClr val="FFFFFF"/>
                </a:solidFill>
                <a:latin typeface="Georgia"/>
                <a:ea typeface="Georgia"/>
                <a:cs typeface="Georgia"/>
                <a:sym typeface="Georgia"/>
              </a:defRPr>
            </a:lvl5pPr>
            <a:lvl6pPr marL="0" marR="0" lvl="5" indent="0" algn="r" rtl="0">
              <a:spcBef>
                <a:spcPts val="0"/>
              </a:spcBef>
              <a:buNone/>
              <a:defRPr sz="1800" b="0" i="0" u="none" strike="noStrike" cap="none">
                <a:solidFill>
                  <a:srgbClr val="FFFFFF"/>
                </a:solidFill>
                <a:latin typeface="Georgia"/>
                <a:ea typeface="Georgia"/>
                <a:cs typeface="Georgia"/>
                <a:sym typeface="Georgia"/>
              </a:defRPr>
            </a:lvl6pPr>
            <a:lvl7pPr marL="0" marR="0" lvl="6" indent="0" algn="r" rtl="0">
              <a:spcBef>
                <a:spcPts val="0"/>
              </a:spcBef>
              <a:buNone/>
              <a:defRPr sz="1800" b="0" i="0" u="none" strike="noStrike" cap="none">
                <a:solidFill>
                  <a:srgbClr val="FFFFFF"/>
                </a:solidFill>
                <a:latin typeface="Georgia"/>
                <a:ea typeface="Georgia"/>
                <a:cs typeface="Georgia"/>
                <a:sym typeface="Georgia"/>
              </a:defRPr>
            </a:lvl7pPr>
            <a:lvl8pPr marL="0" marR="0" lvl="7" indent="0" algn="r" rtl="0">
              <a:spcBef>
                <a:spcPts val="0"/>
              </a:spcBef>
              <a:buNone/>
              <a:defRPr sz="1800" b="0" i="0" u="none" strike="noStrike" cap="none">
                <a:solidFill>
                  <a:srgbClr val="FFFFFF"/>
                </a:solidFill>
                <a:latin typeface="Georgia"/>
                <a:ea typeface="Georgia"/>
                <a:cs typeface="Georgia"/>
                <a:sym typeface="Georgia"/>
              </a:defRPr>
            </a:lvl8pPr>
            <a:lvl9pPr marL="0" marR="0" lvl="8" indent="0" algn="r" rtl="0">
              <a:spcBef>
                <a:spcPts val="0"/>
              </a:spcBef>
              <a:buNone/>
              <a:defRPr sz="1800" b="0" i="0" u="none" strike="noStrike" cap="none">
                <a:solidFill>
                  <a:srgbClr val="FFFFFF"/>
                </a:solidFill>
                <a:latin typeface="Georgia"/>
                <a:ea typeface="Georgia"/>
                <a:cs typeface="Georgia"/>
                <a:sym typeface="Georgia"/>
              </a:defRPr>
            </a:lvl9pPr>
          </a:lstStyle>
          <a:p>
            <a:pPr marL="0" lvl="0" indent="0">
              <a:spcBef>
                <a:spcPts val="0"/>
              </a:spcBef>
              <a:spcAft>
                <a:spcPts val="0"/>
              </a:spcAft>
              <a:buNone/>
            </a:pPr>
            <a:fld id="{00000000-1234-1234-1234-123412341234}" type="slidenum">
              <a:rPr lang="en"/>
              <a:t>‹#›</a:t>
            </a:fld>
            <a:endParaRPr/>
          </a:p>
        </p:txBody>
      </p:sp>
      <p:sp>
        <p:nvSpPr>
          <p:cNvPr id="119" name="Google Shape;119;p19"/>
          <p:cNvSpPr txBox="1">
            <a:spLocks noGrp="1"/>
          </p:cNvSpPr>
          <p:nvPr>
            <p:ph type="ftr" idx="11"/>
          </p:nvPr>
        </p:nvSpPr>
        <p:spPr>
          <a:xfrm>
            <a:off x="5257800" y="459486"/>
            <a:ext cx="1326000" cy="3429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800" b="0" i="0" u="none" strike="noStrike" cap="none">
                <a:solidFill>
                  <a:schemeClr val="accent2"/>
                </a:solidFill>
                <a:latin typeface="Georgia"/>
                <a:ea typeface="Georgia"/>
                <a:cs typeface="Georgia"/>
                <a:sym typeface="Georgia"/>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只有標題" type="titleOnly">
  <p:cSld name="TITLE_ONLY">
    <p:spTree>
      <p:nvGrpSpPr>
        <p:cNvPr id="1" name="Shape 120"/>
        <p:cNvGrpSpPr/>
        <p:nvPr/>
      </p:nvGrpSpPr>
      <p:grpSpPr>
        <a:xfrm>
          <a:off x="0" y="0"/>
          <a:ext cx="0" cy="0"/>
          <a:chOff x="0" y="0"/>
          <a:chExt cx="0" cy="0"/>
        </a:xfrm>
      </p:grpSpPr>
      <p:sp>
        <p:nvSpPr>
          <p:cNvPr id="121" name="Google Shape;121;p20"/>
          <p:cNvSpPr txBox="1">
            <a:spLocks noGrp="1"/>
          </p:cNvSpPr>
          <p:nvPr>
            <p:ph type="title"/>
          </p:nvPr>
        </p:nvSpPr>
        <p:spPr>
          <a:xfrm>
            <a:off x="457200" y="857250"/>
            <a:ext cx="8229600" cy="8022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22" name="Google Shape;122;p20"/>
          <p:cNvSpPr txBox="1">
            <a:spLocks noGrp="1"/>
          </p:cNvSpPr>
          <p:nvPr>
            <p:ph type="dt" idx="10"/>
          </p:nvPr>
        </p:nvSpPr>
        <p:spPr>
          <a:xfrm>
            <a:off x="6583680" y="459486"/>
            <a:ext cx="957300" cy="3429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800" b="0" i="0" u="none" strike="noStrike" cap="none">
                <a:solidFill>
                  <a:schemeClr val="accent2"/>
                </a:solidFill>
                <a:latin typeface="Georgia"/>
                <a:ea typeface="Georgia"/>
                <a:cs typeface="Georgia"/>
                <a:sym typeface="Georgia"/>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endParaRPr/>
          </a:p>
        </p:txBody>
      </p:sp>
      <p:sp>
        <p:nvSpPr>
          <p:cNvPr id="123" name="Google Shape;123;p20"/>
          <p:cNvSpPr txBox="1">
            <a:spLocks noGrp="1"/>
          </p:cNvSpPr>
          <p:nvPr>
            <p:ph type="ftr" idx="11"/>
          </p:nvPr>
        </p:nvSpPr>
        <p:spPr>
          <a:xfrm>
            <a:off x="5257800" y="459486"/>
            <a:ext cx="1326000" cy="3429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800" b="0" i="0" u="none" strike="noStrike" cap="none">
                <a:solidFill>
                  <a:schemeClr val="accent2"/>
                </a:solidFill>
                <a:latin typeface="Georgia"/>
                <a:ea typeface="Georgia"/>
                <a:cs typeface="Georgia"/>
                <a:sym typeface="Georgia"/>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endParaRPr/>
          </a:p>
        </p:txBody>
      </p:sp>
      <p:sp>
        <p:nvSpPr>
          <p:cNvPr id="124" name="Google Shape;124;p20"/>
          <p:cNvSpPr txBox="1">
            <a:spLocks noGrp="1"/>
          </p:cNvSpPr>
          <p:nvPr>
            <p:ph type="sldNum" idx="12"/>
          </p:nvPr>
        </p:nvSpPr>
        <p:spPr>
          <a:xfrm>
            <a:off x="8174736" y="1704"/>
            <a:ext cx="762000" cy="274200"/>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1800" b="0" i="0" u="none" strike="noStrike" cap="none">
                <a:solidFill>
                  <a:srgbClr val="FFFFFF"/>
                </a:solidFill>
                <a:latin typeface="Georgia"/>
                <a:ea typeface="Georgia"/>
                <a:cs typeface="Georgia"/>
                <a:sym typeface="Georgia"/>
              </a:defRPr>
            </a:lvl1pPr>
            <a:lvl2pPr marL="0" marR="0" lvl="1" indent="0" algn="r" rtl="0">
              <a:spcBef>
                <a:spcPts val="0"/>
              </a:spcBef>
              <a:buNone/>
              <a:defRPr sz="1800" b="0" i="0" u="none" strike="noStrike" cap="none">
                <a:solidFill>
                  <a:srgbClr val="FFFFFF"/>
                </a:solidFill>
                <a:latin typeface="Georgia"/>
                <a:ea typeface="Georgia"/>
                <a:cs typeface="Georgia"/>
                <a:sym typeface="Georgia"/>
              </a:defRPr>
            </a:lvl2pPr>
            <a:lvl3pPr marL="0" marR="0" lvl="2" indent="0" algn="r" rtl="0">
              <a:spcBef>
                <a:spcPts val="0"/>
              </a:spcBef>
              <a:buNone/>
              <a:defRPr sz="1800" b="0" i="0" u="none" strike="noStrike" cap="none">
                <a:solidFill>
                  <a:srgbClr val="FFFFFF"/>
                </a:solidFill>
                <a:latin typeface="Georgia"/>
                <a:ea typeface="Georgia"/>
                <a:cs typeface="Georgia"/>
                <a:sym typeface="Georgia"/>
              </a:defRPr>
            </a:lvl3pPr>
            <a:lvl4pPr marL="0" marR="0" lvl="3" indent="0" algn="r" rtl="0">
              <a:spcBef>
                <a:spcPts val="0"/>
              </a:spcBef>
              <a:buNone/>
              <a:defRPr sz="1800" b="0" i="0" u="none" strike="noStrike" cap="none">
                <a:solidFill>
                  <a:srgbClr val="FFFFFF"/>
                </a:solidFill>
                <a:latin typeface="Georgia"/>
                <a:ea typeface="Georgia"/>
                <a:cs typeface="Georgia"/>
                <a:sym typeface="Georgia"/>
              </a:defRPr>
            </a:lvl4pPr>
            <a:lvl5pPr marL="0" marR="0" lvl="4" indent="0" algn="r" rtl="0">
              <a:spcBef>
                <a:spcPts val="0"/>
              </a:spcBef>
              <a:buNone/>
              <a:defRPr sz="1800" b="0" i="0" u="none" strike="noStrike" cap="none">
                <a:solidFill>
                  <a:srgbClr val="FFFFFF"/>
                </a:solidFill>
                <a:latin typeface="Georgia"/>
                <a:ea typeface="Georgia"/>
                <a:cs typeface="Georgia"/>
                <a:sym typeface="Georgia"/>
              </a:defRPr>
            </a:lvl5pPr>
            <a:lvl6pPr marL="0" marR="0" lvl="5" indent="0" algn="r" rtl="0">
              <a:spcBef>
                <a:spcPts val="0"/>
              </a:spcBef>
              <a:buNone/>
              <a:defRPr sz="1800" b="0" i="0" u="none" strike="noStrike" cap="none">
                <a:solidFill>
                  <a:srgbClr val="FFFFFF"/>
                </a:solidFill>
                <a:latin typeface="Georgia"/>
                <a:ea typeface="Georgia"/>
                <a:cs typeface="Georgia"/>
                <a:sym typeface="Georgia"/>
              </a:defRPr>
            </a:lvl6pPr>
            <a:lvl7pPr marL="0" marR="0" lvl="6" indent="0" algn="r" rtl="0">
              <a:spcBef>
                <a:spcPts val="0"/>
              </a:spcBef>
              <a:buNone/>
              <a:defRPr sz="1800" b="0" i="0" u="none" strike="noStrike" cap="none">
                <a:solidFill>
                  <a:srgbClr val="FFFFFF"/>
                </a:solidFill>
                <a:latin typeface="Georgia"/>
                <a:ea typeface="Georgia"/>
                <a:cs typeface="Georgia"/>
                <a:sym typeface="Georgia"/>
              </a:defRPr>
            </a:lvl7pPr>
            <a:lvl8pPr marL="0" marR="0" lvl="7" indent="0" algn="r" rtl="0">
              <a:spcBef>
                <a:spcPts val="0"/>
              </a:spcBef>
              <a:buNone/>
              <a:defRPr sz="1800" b="0" i="0" u="none" strike="noStrike" cap="none">
                <a:solidFill>
                  <a:srgbClr val="FFFFFF"/>
                </a:solidFill>
                <a:latin typeface="Georgia"/>
                <a:ea typeface="Georgia"/>
                <a:cs typeface="Georgia"/>
                <a:sym typeface="Georgia"/>
              </a:defRPr>
            </a:lvl8pPr>
            <a:lvl9pPr marL="0" marR="0" lvl="8" indent="0" algn="r" rtl="0">
              <a:spcBef>
                <a:spcPts val="0"/>
              </a:spcBef>
              <a:buNone/>
              <a:defRPr sz="1800" b="0" i="0" u="none" strike="noStrike" cap="none">
                <a:solidFill>
                  <a:srgbClr val="FFFFFF"/>
                </a:solidFill>
                <a:latin typeface="Georgia"/>
                <a:ea typeface="Georgia"/>
                <a:cs typeface="Georgia"/>
                <a:sym typeface="Georgia"/>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125"/>
        <p:cNvGrpSpPr/>
        <p:nvPr/>
      </p:nvGrpSpPr>
      <p:grpSpPr>
        <a:xfrm>
          <a:off x="0" y="0"/>
          <a:ext cx="0" cy="0"/>
          <a:chOff x="0" y="0"/>
          <a:chExt cx="0" cy="0"/>
        </a:xfrm>
      </p:grpSpPr>
      <p:sp>
        <p:nvSpPr>
          <p:cNvPr id="126" name="Google Shape;126;p21"/>
          <p:cNvSpPr txBox="1">
            <a:spLocks noGrp="1"/>
          </p:cNvSpPr>
          <p:nvPr>
            <p:ph type="dt" idx="10"/>
          </p:nvPr>
        </p:nvSpPr>
        <p:spPr>
          <a:xfrm>
            <a:off x="6586536" y="459486"/>
            <a:ext cx="957300" cy="3429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800" b="0" i="0" u="none" strike="noStrike" cap="none">
                <a:solidFill>
                  <a:schemeClr val="accent2"/>
                </a:solidFill>
                <a:latin typeface="Georgia"/>
                <a:ea typeface="Georgia"/>
                <a:cs typeface="Georgia"/>
                <a:sym typeface="Georgia"/>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endParaRPr/>
          </a:p>
        </p:txBody>
      </p:sp>
      <p:sp>
        <p:nvSpPr>
          <p:cNvPr id="127" name="Google Shape;127;p21"/>
          <p:cNvSpPr txBox="1">
            <a:spLocks noGrp="1"/>
          </p:cNvSpPr>
          <p:nvPr>
            <p:ph type="ftr" idx="11"/>
          </p:nvPr>
        </p:nvSpPr>
        <p:spPr>
          <a:xfrm>
            <a:off x="5257800" y="459486"/>
            <a:ext cx="1326000" cy="3429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800" b="0" i="0" u="none" strike="noStrike" cap="none">
                <a:solidFill>
                  <a:schemeClr val="accent2"/>
                </a:solidFill>
                <a:latin typeface="Georgia"/>
                <a:ea typeface="Georgia"/>
                <a:cs typeface="Georgia"/>
                <a:sym typeface="Georgia"/>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endParaRPr/>
          </a:p>
        </p:txBody>
      </p:sp>
      <p:sp>
        <p:nvSpPr>
          <p:cNvPr id="128" name="Google Shape;128;p21"/>
          <p:cNvSpPr txBox="1">
            <a:spLocks noGrp="1"/>
          </p:cNvSpPr>
          <p:nvPr>
            <p:ph type="sldNum" idx="12"/>
          </p:nvPr>
        </p:nvSpPr>
        <p:spPr>
          <a:xfrm>
            <a:off x="8174736" y="1704"/>
            <a:ext cx="762000" cy="274200"/>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1800" b="0" i="0" u="none" strike="noStrike" cap="none">
                <a:solidFill>
                  <a:srgbClr val="FFFFFF"/>
                </a:solidFill>
                <a:latin typeface="Georgia"/>
                <a:ea typeface="Georgia"/>
                <a:cs typeface="Georgia"/>
                <a:sym typeface="Georgia"/>
              </a:defRPr>
            </a:lvl1pPr>
            <a:lvl2pPr marL="0" marR="0" lvl="1" indent="0" algn="r" rtl="0">
              <a:spcBef>
                <a:spcPts val="0"/>
              </a:spcBef>
              <a:buNone/>
              <a:defRPr sz="1800" b="0" i="0" u="none" strike="noStrike" cap="none">
                <a:solidFill>
                  <a:srgbClr val="FFFFFF"/>
                </a:solidFill>
                <a:latin typeface="Georgia"/>
                <a:ea typeface="Georgia"/>
                <a:cs typeface="Georgia"/>
                <a:sym typeface="Georgia"/>
              </a:defRPr>
            </a:lvl2pPr>
            <a:lvl3pPr marL="0" marR="0" lvl="2" indent="0" algn="r" rtl="0">
              <a:spcBef>
                <a:spcPts val="0"/>
              </a:spcBef>
              <a:buNone/>
              <a:defRPr sz="1800" b="0" i="0" u="none" strike="noStrike" cap="none">
                <a:solidFill>
                  <a:srgbClr val="FFFFFF"/>
                </a:solidFill>
                <a:latin typeface="Georgia"/>
                <a:ea typeface="Georgia"/>
                <a:cs typeface="Georgia"/>
                <a:sym typeface="Georgia"/>
              </a:defRPr>
            </a:lvl3pPr>
            <a:lvl4pPr marL="0" marR="0" lvl="3" indent="0" algn="r" rtl="0">
              <a:spcBef>
                <a:spcPts val="0"/>
              </a:spcBef>
              <a:buNone/>
              <a:defRPr sz="1800" b="0" i="0" u="none" strike="noStrike" cap="none">
                <a:solidFill>
                  <a:srgbClr val="FFFFFF"/>
                </a:solidFill>
                <a:latin typeface="Georgia"/>
                <a:ea typeface="Georgia"/>
                <a:cs typeface="Georgia"/>
                <a:sym typeface="Georgia"/>
              </a:defRPr>
            </a:lvl4pPr>
            <a:lvl5pPr marL="0" marR="0" lvl="4" indent="0" algn="r" rtl="0">
              <a:spcBef>
                <a:spcPts val="0"/>
              </a:spcBef>
              <a:buNone/>
              <a:defRPr sz="1800" b="0" i="0" u="none" strike="noStrike" cap="none">
                <a:solidFill>
                  <a:srgbClr val="FFFFFF"/>
                </a:solidFill>
                <a:latin typeface="Georgia"/>
                <a:ea typeface="Georgia"/>
                <a:cs typeface="Georgia"/>
                <a:sym typeface="Georgia"/>
              </a:defRPr>
            </a:lvl5pPr>
            <a:lvl6pPr marL="0" marR="0" lvl="5" indent="0" algn="r" rtl="0">
              <a:spcBef>
                <a:spcPts val="0"/>
              </a:spcBef>
              <a:buNone/>
              <a:defRPr sz="1800" b="0" i="0" u="none" strike="noStrike" cap="none">
                <a:solidFill>
                  <a:srgbClr val="FFFFFF"/>
                </a:solidFill>
                <a:latin typeface="Georgia"/>
                <a:ea typeface="Georgia"/>
                <a:cs typeface="Georgia"/>
                <a:sym typeface="Georgia"/>
              </a:defRPr>
            </a:lvl6pPr>
            <a:lvl7pPr marL="0" marR="0" lvl="6" indent="0" algn="r" rtl="0">
              <a:spcBef>
                <a:spcPts val="0"/>
              </a:spcBef>
              <a:buNone/>
              <a:defRPr sz="1800" b="0" i="0" u="none" strike="noStrike" cap="none">
                <a:solidFill>
                  <a:srgbClr val="FFFFFF"/>
                </a:solidFill>
                <a:latin typeface="Georgia"/>
                <a:ea typeface="Georgia"/>
                <a:cs typeface="Georgia"/>
                <a:sym typeface="Georgia"/>
              </a:defRPr>
            </a:lvl7pPr>
            <a:lvl8pPr marL="0" marR="0" lvl="7" indent="0" algn="r" rtl="0">
              <a:spcBef>
                <a:spcPts val="0"/>
              </a:spcBef>
              <a:buNone/>
              <a:defRPr sz="1800" b="0" i="0" u="none" strike="noStrike" cap="none">
                <a:solidFill>
                  <a:srgbClr val="FFFFFF"/>
                </a:solidFill>
                <a:latin typeface="Georgia"/>
                <a:ea typeface="Georgia"/>
                <a:cs typeface="Georgia"/>
                <a:sym typeface="Georgia"/>
              </a:defRPr>
            </a:lvl8pPr>
            <a:lvl9pPr marL="0" marR="0" lvl="8" indent="0" algn="r" rtl="0">
              <a:spcBef>
                <a:spcPts val="0"/>
              </a:spcBef>
              <a:buNone/>
              <a:defRPr sz="1800" b="0" i="0" u="none" strike="noStrike" cap="none">
                <a:solidFill>
                  <a:srgbClr val="FFFFFF"/>
                </a:solidFill>
                <a:latin typeface="Georgia"/>
                <a:ea typeface="Georgia"/>
                <a:cs typeface="Georgia"/>
                <a:sym typeface="Georgia"/>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含標題的內容" type="objTx">
  <p:cSld name="OBJECT_WITH_CAPTION_TEXT">
    <p:spTree>
      <p:nvGrpSpPr>
        <p:cNvPr id="1" name="Shape 129"/>
        <p:cNvGrpSpPr/>
        <p:nvPr/>
      </p:nvGrpSpPr>
      <p:grpSpPr>
        <a:xfrm>
          <a:off x="0" y="0"/>
          <a:ext cx="0" cy="0"/>
          <a:chOff x="0" y="0"/>
          <a:chExt cx="0" cy="0"/>
        </a:xfrm>
      </p:grpSpPr>
      <p:sp>
        <p:nvSpPr>
          <p:cNvPr id="130" name="Google Shape;130;p22"/>
          <p:cNvSpPr txBox="1">
            <a:spLocks noGrp="1"/>
          </p:cNvSpPr>
          <p:nvPr>
            <p:ph type="title"/>
          </p:nvPr>
        </p:nvSpPr>
        <p:spPr>
          <a:xfrm>
            <a:off x="5353496" y="826478"/>
            <a:ext cx="3383400" cy="6585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chemeClr val="dk2"/>
              </a:buClr>
              <a:buSzPts val="1800"/>
              <a:buFont typeface="Trebuchet MS"/>
              <a:buNone/>
              <a:defRPr sz="1800" b="1" i="0" u="none" strike="noStrike" cap="none">
                <a:solidFill>
                  <a:schemeClr val="dk2"/>
                </a:solidFill>
                <a:latin typeface="Trebuchet MS"/>
                <a:ea typeface="Trebuchet MS"/>
                <a:cs typeface="Trebuchet MS"/>
                <a:sym typeface="Trebuchet MS"/>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31" name="Google Shape;131;p22"/>
          <p:cNvSpPr txBox="1">
            <a:spLocks noGrp="1"/>
          </p:cNvSpPr>
          <p:nvPr>
            <p:ph type="body" idx="1"/>
          </p:nvPr>
        </p:nvSpPr>
        <p:spPr>
          <a:xfrm>
            <a:off x="5353496" y="1508045"/>
            <a:ext cx="3383400" cy="3463200"/>
          </a:xfrm>
          <a:prstGeom prst="rect">
            <a:avLst/>
          </a:prstGeom>
          <a:noFill/>
          <a:ln>
            <a:noFill/>
          </a:ln>
        </p:spPr>
        <p:txBody>
          <a:bodyPr spcFirstLastPara="1" wrap="square" lIns="91425" tIns="45700" rIns="91425" bIns="45700" anchor="t" anchorCtr="0"/>
          <a:lstStyle>
            <a:lvl1pPr marL="457200" marR="0" lvl="0" indent="-228600" algn="l" rtl="0">
              <a:spcBef>
                <a:spcPts val="300"/>
              </a:spcBef>
              <a:spcAft>
                <a:spcPts val="0"/>
              </a:spcAft>
              <a:buClr>
                <a:schemeClr val="accent3"/>
              </a:buClr>
              <a:buSzPts val="1400"/>
              <a:buFont typeface="Georgia"/>
              <a:buNone/>
              <a:defRPr sz="1400" b="0" i="0" u="none" strike="noStrike" cap="none">
                <a:solidFill>
                  <a:schemeClr val="dk1"/>
                </a:solidFill>
                <a:latin typeface="Georgia"/>
                <a:ea typeface="Georgia"/>
                <a:cs typeface="Georgia"/>
                <a:sym typeface="Georgia"/>
              </a:defRPr>
            </a:lvl1pPr>
            <a:lvl2pPr marL="914400" marR="0" lvl="1" indent="-228600" algn="l" rtl="0">
              <a:spcBef>
                <a:spcPts val="300"/>
              </a:spcBef>
              <a:spcAft>
                <a:spcPts val="0"/>
              </a:spcAft>
              <a:buClr>
                <a:schemeClr val="accent2"/>
              </a:buClr>
              <a:buSzPts val="1200"/>
              <a:buFont typeface="Georgia"/>
              <a:buNone/>
              <a:defRPr sz="1200" b="0" i="0" u="none" strike="noStrike" cap="none">
                <a:solidFill>
                  <a:schemeClr val="accent2"/>
                </a:solidFill>
                <a:latin typeface="Georgia"/>
                <a:ea typeface="Georgia"/>
                <a:cs typeface="Georgia"/>
                <a:sym typeface="Georgia"/>
              </a:defRPr>
            </a:lvl2pPr>
            <a:lvl3pPr marL="1371600" marR="0" lvl="2" indent="-228600" algn="l" rtl="0">
              <a:spcBef>
                <a:spcPts val="300"/>
              </a:spcBef>
              <a:spcAft>
                <a:spcPts val="0"/>
              </a:spcAft>
              <a:buClr>
                <a:schemeClr val="accent1"/>
              </a:buClr>
              <a:buSzPts val="1000"/>
              <a:buFont typeface="Noto Sans Symbols"/>
              <a:buNone/>
              <a:defRPr sz="1000" b="0" i="0" u="none" strike="noStrike" cap="none">
                <a:solidFill>
                  <a:schemeClr val="accent1"/>
                </a:solidFill>
                <a:latin typeface="Georgia"/>
                <a:ea typeface="Georgia"/>
                <a:cs typeface="Georgia"/>
                <a:sym typeface="Georgia"/>
              </a:defRPr>
            </a:lvl3pPr>
            <a:lvl4pPr marL="1828800" marR="0" lvl="3" indent="-228600" algn="l" rtl="0">
              <a:spcBef>
                <a:spcPts val="300"/>
              </a:spcBef>
              <a:spcAft>
                <a:spcPts val="0"/>
              </a:spcAft>
              <a:buClr>
                <a:schemeClr val="accent1"/>
              </a:buClr>
              <a:buSzPts val="900"/>
              <a:buFont typeface="Noto Sans Symbols"/>
              <a:buNone/>
              <a:defRPr sz="900" b="0" i="0" u="none" strike="noStrike" cap="none">
                <a:solidFill>
                  <a:schemeClr val="accent1"/>
                </a:solidFill>
                <a:latin typeface="Georgia"/>
                <a:ea typeface="Georgia"/>
                <a:cs typeface="Georgia"/>
                <a:sym typeface="Georgia"/>
              </a:defRPr>
            </a:lvl4pPr>
            <a:lvl5pPr marL="2286000" marR="0" lvl="4" indent="-228600" algn="l" rtl="0">
              <a:spcBef>
                <a:spcPts val="300"/>
              </a:spcBef>
              <a:spcAft>
                <a:spcPts val="0"/>
              </a:spcAft>
              <a:buClr>
                <a:schemeClr val="accent3"/>
              </a:buClr>
              <a:buSzPts val="900"/>
              <a:buFont typeface="Georgia"/>
              <a:buNone/>
              <a:defRPr sz="900" b="0" i="0" u="none" strike="noStrike" cap="none">
                <a:solidFill>
                  <a:schemeClr val="accent3"/>
                </a:solidFill>
                <a:latin typeface="Georgia"/>
                <a:ea typeface="Georgia"/>
                <a:cs typeface="Georgia"/>
                <a:sym typeface="Georgia"/>
              </a:defRPr>
            </a:lvl5pPr>
            <a:lvl6pPr marL="2743200" marR="0" lvl="5" indent="-342900" algn="l" rtl="0">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30200" algn="l" rtl="0">
              <a:spcBef>
                <a:spcPts val="300"/>
              </a:spcBef>
              <a:spcAft>
                <a:spcPts val="0"/>
              </a:spcAft>
              <a:buClr>
                <a:schemeClr val="accent3"/>
              </a:buClr>
              <a:buSzPts val="1600"/>
              <a:buFont typeface="Georgia"/>
              <a:buChar char="▫"/>
              <a:defRPr sz="1600" b="0" i="0" u="none" strike="noStrike" cap="none">
                <a:solidFill>
                  <a:schemeClr val="accent3"/>
                </a:solidFill>
                <a:latin typeface="Georgia"/>
                <a:ea typeface="Georgia"/>
                <a:cs typeface="Georgia"/>
                <a:sym typeface="Georgia"/>
              </a:defRPr>
            </a:lvl7pPr>
            <a:lvl8pPr marL="3657600" marR="0" lvl="7" indent="-323850" algn="l" rtl="0">
              <a:spcBef>
                <a:spcPts val="300"/>
              </a:spcBef>
              <a:spcAft>
                <a:spcPts val="0"/>
              </a:spcAft>
              <a:buClr>
                <a:schemeClr val="accent3"/>
              </a:buClr>
              <a:buSzPts val="1500"/>
              <a:buFont typeface="Georgia"/>
              <a:buChar char="◦"/>
              <a:defRPr sz="1500" b="0" i="0" u="none" strike="noStrike" cap="none">
                <a:solidFill>
                  <a:schemeClr val="accent3"/>
                </a:solidFill>
                <a:latin typeface="Georgia"/>
                <a:ea typeface="Georgia"/>
                <a:cs typeface="Georgia"/>
                <a:sym typeface="Georgia"/>
              </a:defRPr>
            </a:lvl8pPr>
            <a:lvl9pPr marL="4114800" marR="0" lvl="8" indent="-317500" algn="l" rtl="0">
              <a:spcBef>
                <a:spcPts val="300"/>
              </a:spcBef>
              <a:spcAft>
                <a:spcPts val="0"/>
              </a:spcAft>
              <a:buClr>
                <a:schemeClr val="accent3"/>
              </a:buClr>
              <a:buSzPts val="1400"/>
              <a:buFont typeface="Georgia"/>
              <a:buChar char="◦"/>
              <a:defRPr sz="1400" b="0" i="0" u="none" strike="noStrike" cap="none">
                <a:solidFill>
                  <a:schemeClr val="accent3"/>
                </a:solidFill>
                <a:latin typeface="Georgia"/>
                <a:ea typeface="Georgia"/>
                <a:cs typeface="Georgia"/>
                <a:sym typeface="Georgia"/>
              </a:defRPr>
            </a:lvl9pPr>
          </a:lstStyle>
          <a:p>
            <a:endParaRPr/>
          </a:p>
        </p:txBody>
      </p:sp>
      <p:sp>
        <p:nvSpPr>
          <p:cNvPr id="132" name="Google Shape;132;p22"/>
          <p:cNvSpPr txBox="1">
            <a:spLocks noGrp="1"/>
          </p:cNvSpPr>
          <p:nvPr>
            <p:ph type="body" idx="2"/>
          </p:nvPr>
        </p:nvSpPr>
        <p:spPr>
          <a:xfrm>
            <a:off x="152400" y="582215"/>
            <a:ext cx="5102400" cy="4389000"/>
          </a:xfrm>
          <a:prstGeom prst="rect">
            <a:avLst/>
          </a:prstGeom>
          <a:noFill/>
          <a:ln>
            <a:noFill/>
          </a:ln>
        </p:spPr>
        <p:txBody>
          <a:bodyPr spcFirstLastPara="1" wrap="square" lIns="91425" tIns="45700" rIns="91425" bIns="45700" anchor="t" anchorCtr="0"/>
          <a:lstStyle>
            <a:lvl1pPr marL="457200" marR="0" lvl="0" indent="-431800" algn="l" rtl="0">
              <a:spcBef>
                <a:spcPts val="300"/>
              </a:spcBef>
              <a:spcAft>
                <a:spcPts val="0"/>
              </a:spcAft>
              <a:buClr>
                <a:schemeClr val="accent3"/>
              </a:buClr>
              <a:buSzPts val="3200"/>
              <a:buFont typeface="Georgia"/>
              <a:buChar char="•"/>
              <a:defRPr sz="3200" b="0" i="0" u="none" strike="noStrike" cap="none">
                <a:solidFill>
                  <a:schemeClr val="dk1"/>
                </a:solidFill>
                <a:latin typeface="Georgia"/>
                <a:ea typeface="Georgia"/>
                <a:cs typeface="Georgia"/>
                <a:sym typeface="Georgia"/>
              </a:defRPr>
            </a:lvl1pPr>
            <a:lvl2pPr marL="914400" marR="0" lvl="1" indent="-406400" algn="l" rtl="0">
              <a:spcBef>
                <a:spcPts val="300"/>
              </a:spcBef>
              <a:spcAft>
                <a:spcPts val="0"/>
              </a:spcAft>
              <a:buClr>
                <a:schemeClr val="accent2"/>
              </a:buClr>
              <a:buSzPts val="2800"/>
              <a:buFont typeface="Georgia"/>
              <a:buChar char="▫"/>
              <a:defRPr sz="2800" b="0" i="0" u="none" strike="noStrike" cap="none">
                <a:solidFill>
                  <a:schemeClr val="accent2"/>
                </a:solidFill>
                <a:latin typeface="Georgia"/>
                <a:ea typeface="Georgia"/>
                <a:cs typeface="Georgia"/>
                <a:sym typeface="Georgia"/>
              </a:defRPr>
            </a:lvl2pPr>
            <a:lvl3pPr marL="1371600" marR="0" lvl="2" indent="-381000" algn="l" rtl="0">
              <a:spcBef>
                <a:spcPts val="300"/>
              </a:spcBef>
              <a:spcAft>
                <a:spcPts val="0"/>
              </a:spcAft>
              <a:buClr>
                <a:schemeClr val="accent1"/>
              </a:buClr>
              <a:buSzPts val="2400"/>
              <a:buFont typeface="Noto Sans Symbols"/>
              <a:buChar char="⚫"/>
              <a:defRPr sz="2400" b="0" i="0" u="none" strike="noStrike" cap="none">
                <a:solidFill>
                  <a:schemeClr val="accent1"/>
                </a:solidFill>
                <a:latin typeface="Georgia"/>
                <a:ea typeface="Georgia"/>
                <a:cs typeface="Georgia"/>
                <a:sym typeface="Georgia"/>
              </a:defRPr>
            </a:lvl3pPr>
            <a:lvl4pPr marL="1828800" marR="0" lvl="3" indent="-355600" algn="l" rtl="0">
              <a:spcBef>
                <a:spcPts val="300"/>
              </a:spcBef>
              <a:spcAft>
                <a:spcPts val="0"/>
              </a:spcAft>
              <a:buClr>
                <a:schemeClr val="accent1"/>
              </a:buClr>
              <a:buSzPts val="2000"/>
              <a:buFont typeface="Noto Sans Symbols"/>
              <a:buChar char="⚫"/>
              <a:defRPr sz="2000" b="0" i="0" u="none" strike="noStrike" cap="none">
                <a:solidFill>
                  <a:schemeClr val="accent1"/>
                </a:solidFill>
                <a:latin typeface="Georgia"/>
                <a:ea typeface="Georgia"/>
                <a:cs typeface="Georgia"/>
                <a:sym typeface="Georgia"/>
              </a:defRPr>
            </a:lvl4pPr>
            <a:lvl5pPr marL="2286000" marR="0" lvl="4" indent="-355600" algn="l" rtl="0">
              <a:spcBef>
                <a:spcPts val="300"/>
              </a:spcBef>
              <a:spcAft>
                <a:spcPts val="0"/>
              </a:spcAft>
              <a:buClr>
                <a:schemeClr val="accent3"/>
              </a:buClr>
              <a:buSzPts val="2000"/>
              <a:buFont typeface="Georgia"/>
              <a:buChar char="▫"/>
              <a:defRPr sz="2000" b="0" i="0" u="none" strike="noStrike" cap="none">
                <a:solidFill>
                  <a:schemeClr val="accent3"/>
                </a:solidFill>
                <a:latin typeface="Georgia"/>
                <a:ea typeface="Georgia"/>
                <a:cs typeface="Georgia"/>
                <a:sym typeface="Georgia"/>
              </a:defRPr>
            </a:lvl5pPr>
            <a:lvl6pPr marL="2743200" marR="0" lvl="5" indent="-342900" algn="l" rtl="0">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30200" algn="l" rtl="0">
              <a:spcBef>
                <a:spcPts val="300"/>
              </a:spcBef>
              <a:spcAft>
                <a:spcPts val="0"/>
              </a:spcAft>
              <a:buClr>
                <a:schemeClr val="accent3"/>
              </a:buClr>
              <a:buSzPts val="1600"/>
              <a:buFont typeface="Georgia"/>
              <a:buChar char="▫"/>
              <a:defRPr sz="1600" b="0" i="0" u="none" strike="noStrike" cap="none">
                <a:solidFill>
                  <a:schemeClr val="accent3"/>
                </a:solidFill>
                <a:latin typeface="Georgia"/>
                <a:ea typeface="Georgia"/>
                <a:cs typeface="Georgia"/>
                <a:sym typeface="Georgia"/>
              </a:defRPr>
            </a:lvl7pPr>
            <a:lvl8pPr marL="3657600" marR="0" lvl="7" indent="-323850" algn="l" rtl="0">
              <a:spcBef>
                <a:spcPts val="300"/>
              </a:spcBef>
              <a:spcAft>
                <a:spcPts val="0"/>
              </a:spcAft>
              <a:buClr>
                <a:schemeClr val="accent3"/>
              </a:buClr>
              <a:buSzPts val="1500"/>
              <a:buFont typeface="Georgia"/>
              <a:buChar char="◦"/>
              <a:defRPr sz="1500" b="0" i="0" u="none" strike="noStrike" cap="none">
                <a:solidFill>
                  <a:schemeClr val="accent3"/>
                </a:solidFill>
                <a:latin typeface="Georgia"/>
                <a:ea typeface="Georgia"/>
                <a:cs typeface="Georgia"/>
                <a:sym typeface="Georgia"/>
              </a:defRPr>
            </a:lvl8pPr>
            <a:lvl9pPr marL="4114800" marR="0" lvl="8" indent="-317500" algn="l" rtl="0">
              <a:spcBef>
                <a:spcPts val="300"/>
              </a:spcBef>
              <a:spcAft>
                <a:spcPts val="0"/>
              </a:spcAft>
              <a:buClr>
                <a:schemeClr val="accent3"/>
              </a:buClr>
              <a:buSzPts val="1400"/>
              <a:buFont typeface="Georgia"/>
              <a:buChar char="◦"/>
              <a:defRPr sz="1400" b="0" i="0" u="none" strike="noStrike" cap="none">
                <a:solidFill>
                  <a:schemeClr val="accent3"/>
                </a:solidFill>
                <a:latin typeface="Georgia"/>
                <a:ea typeface="Georgia"/>
                <a:cs typeface="Georgia"/>
                <a:sym typeface="Georgia"/>
              </a:defRPr>
            </a:lvl9pPr>
          </a:lstStyle>
          <a:p>
            <a:endParaRPr/>
          </a:p>
        </p:txBody>
      </p:sp>
      <p:sp>
        <p:nvSpPr>
          <p:cNvPr id="133" name="Google Shape;133;p22"/>
          <p:cNvSpPr txBox="1">
            <a:spLocks noGrp="1"/>
          </p:cNvSpPr>
          <p:nvPr>
            <p:ph type="dt" idx="10"/>
          </p:nvPr>
        </p:nvSpPr>
        <p:spPr>
          <a:xfrm>
            <a:off x="6586536" y="459486"/>
            <a:ext cx="957300" cy="3429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800" b="0" i="0" u="none" strike="noStrike" cap="none">
                <a:solidFill>
                  <a:schemeClr val="accent2"/>
                </a:solidFill>
                <a:latin typeface="Georgia"/>
                <a:ea typeface="Georgia"/>
                <a:cs typeface="Georgia"/>
                <a:sym typeface="Georgia"/>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endParaRPr/>
          </a:p>
        </p:txBody>
      </p:sp>
      <p:sp>
        <p:nvSpPr>
          <p:cNvPr id="134" name="Google Shape;134;p22"/>
          <p:cNvSpPr txBox="1">
            <a:spLocks noGrp="1"/>
          </p:cNvSpPr>
          <p:nvPr>
            <p:ph type="ftr" idx="11"/>
          </p:nvPr>
        </p:nvSpPr>
        <p:spPr>
          <a:xfrm>
            <a:off x="5257800" y="459486"/>
            <a:ext cx="1326000" cy="3429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800" b="0" i="0" u="none" strike="noStrike" cap="none">
                <a:solidFill>
                  <a:schemeClr val="accent2"/>
                </a:solidFill>
                <a:latin typeface="Georgia"/>
                <a:ea typeface="Georgia"/>
                <a:cs typeface="Georgia"/>
                <a:sym typeface="Georgia"/>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endParaRPr/>
          </a:p>
        </p:txBody>
      </p:sp>
      <p:sp>
        <p:nvSpPr>
          <p:cNvPr id="135" name="Google Shape;135;p22"/>
          <p:cNvSpPr txBox="1">
            <a:spLocks noGrp="1"/>
          </p:cNvSpPr>
          <p:nvPr>
            <p:ph type="sldNum" idx="12"/>
          </p:nvPr>
        </p:nvSpPr>
        <p:spPr>
          <a:xfrm>
            <a:off x="8174736" y="1704"/>
            <a:ext cx="762000" cy="274200"/>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1800" b="0" i="0" u="none" strike="noStrike" cap="none">
                <a:solidFill>
                  <a:srgbClr val="FFFFFF"/>
                </a:solidFill>
                <a:latin typeface="Georgia"/>
                <a:ea typeface="Georgia"/>
                <a:cs typeface="Georgia"/>
                <a:sym typeface="Georgia"/>
              </a:defRPr>
            </a:lvl1pPr>
            <a:lvl2pPr marL="0" marR="0" lvl="1" indent="0" algn="r" rtl="0">
              <a:spcBef>
                <a:spcPts val="0"/>
              </a:spcBef>
              <a:buNone/>
              <a:defRPr sz="1800" b="0" i="0" u="none" strike="noStrike" cap="none">
                <a:solidFill>
                  <a:srgbClr val="FFFFFF"/>
                </a:solidFill>
                <a:latin typeface="Georgia"/>
                <a:ea typeface="Georgia"/>
                <a:cs typeface="Georgia"/>
                <a:sym typeface="Georgia"/>
              </a:defRPr>
            </a:lvl2pPr>
            <a:lvl3pPr marL="0" marR="0" lvl="2" indent="0" algn="r" rtl="0">
              <a:spcBef>
                <a:spcPts val="0"/>
              </a:spcBef>
              <a:buNone/>
              <a:defRPr sz="1800" b="0" i="0" u="none" strike="noStrike" cap="none">
                <a:solidFill>
                  <a:srgbClr val="FFFFFF"/>
                </a:solidFill>
                <a:latin typeface="Georgia"/>
                <a:ea typeface="Georgia"/>
                <a:cs typeface="Georgia"/>
                <a:sym typeface="Georgia"/>
              </a:defRPr>
            </a:lvl3pPr>
            <a:lvl4pPr marL="0" marR="0" lvl="3" indent="0" algn="r" rtl="0">
              <a:spcBef>
                <a:spcPts val="0"/>
              </a:spcBef>
              <a:buNone/>
              <a:defRPr sz="1800" b="0" i="0" u="none" strike="noStrike" cap="none">
                <a:solidFill>
                  <a:srgbClr val="FFFFFF"/>
                </a:solidFill>
                <a:latin typeface="Georgia"/>
                <a:ea typeface="Georgia"/>
                <a:cs typeface="Georgia"/>
                <a:sym typeface="Georgia"/>
              </a:defRPr>
            </a:lvl4pPr>
            <a:lvl5pPr marL="0" marR="0" lvl="4" indent="0" algn="r" rtl="0">
              <a:spcBef>
                <a:spcPts val="0"/>
              </a:spcBef>
              <a:buNone/>
              <a:defRPr sz="1800" b="0" i="0" u="none" strike="noStrike" cap="none">
                <a:solidFill>
                  <a:srgbClr val="FFFFFF"/>
                </a:solidFill>
                <a:latin typeface="Georgia"/>
                <a:ea typeface="Georgia"/>
                <a:cs typeface="Georgia"/>
                <a:sym typeface="Georgia"/>
              </a:defRPr>
            </a:lvl5pPr>
            <a:lvl6pPr marL="0" marR="0" lvl="5" indent="0" algn="r" rtl="0">
              <a:spcBef>
                <a:spcPts val="0"/>
              </a:spcBef>
              <a:buNone/>
              <a:defRPr sz="1800" b="0" i="0" u="none" strike="noStrike" cap="none">
                <a:solidFill>
                  <a:srgbClr val="FFFFFF"/>
                </a:solidFill>
                <a:latin typeface="Georgia"/>
                <a:ea typeface="Georgia"/>
                <a:cs typeface="Georgia"/>
                <a:sym typeface="Georgia"/>
              </a:defRPr>
            </a:lvl6pPr>
            <a:lvl7pPr marL="0" marR="0" lvl="6" indent="0" algn="r" rtl="0">
              <a:spcBef>
                <a:spcPts val="0"/>
              </a:spcBef>
              <a:buNone/>
              <a:defRPr sz="1800" b="0" i="0" u="none" strike="noStrike" cap="none">
                <a:solidFill>
                  <a:srgbClr val="FFFFFF"/>
                </a:solidFill>
                <a:latin typeface="Georgia"/>
                <a:ea typeface="Georgia"/>
                <a:cs typeface="Georgia"/>
                <a:sym typeface="Georgia"/>
              </a:defRPr>
            </a:lvl7pPr>
            <a:lvl8pPr marL="0" marR="0" lvl="7" indent="0" algn="r" rtl="0">
              <a:spcBef>
                <a:spcPts val="0"/>
              </a:spcBef>
              <a:buNone/>
              <a:defRPr sz="1800" b="0" i="0" u="none" strike="noStrike" cap="none">
                <a:solidFill>
                  <a:srgbClr val="FFFFFF"/>
                </a:solidFill>
                <a:latin typeface="Georgia"/>
                <a:ea typeface="Georgia"/>
                <a:cs typeface="Georgia"/>
                <a:sym typeface="Georgia"/>
              </a:defRPr>
            </a:lvl8pPr>
            <a:lvl9pPr marL="0" marR="0" lvl="8" indent="0" algn="r" rtl="0">
              <a:spcBef>
                <a:spcPts val="0"/>
              </a:spcBef>
              <a:buNone/>
              <a:defRPr sz="1800" b="0" i="0" u="none" strike="noStrike" cap="none">
                <a:solidFill>
                  <a:srgbClr val="FFFFFF"/>
                </a:solidFill>
                <a:latin typeface="Georgia"/>
                <a:ea typeface="Georgia"/>
                <a:cs typeface="Georgia"/>
                <a:sym typeface="Georgia"/>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p:nvPr/>
        </p:nvSpPr>
        <p:spPr>
          <a:xfrm>
            <a:off x="1" y="275113"/>
            <a:ext cx="9144000" cy="63300"/>
          </a:xfrm>
          <a:prstGeom prst="rect">
            <a:avLst/>
          </a:prstGeom>
          <a:solidFill>
            <a:schemeClr val="accent2">
              <a:alpha val="498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52" name="Google Shape;52;p13"/>
          <p:cNvSpPr/>
          <p:nvPr/>
        </p:nvSpPr>
        <p:spPr>
          <a:xfrm>
            <a:off x="0" y="-1"/>
            <a:ext cx="9144000" cy="2331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53" name="Google Shape;53;p13"/>
          <p:cNvSpPr/>
          <p:nvPr/>
        </p:nvSpPr>
        <p:spPr>
          <a:xfrm>
            <a:off x="0" y="231207"/>
            <a:ext cx="9144000" cy="68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54" name="Google Shape;54;p13"/>
          <p:cNvSpPr/>
          <p:nvPr/>
        </p:nvSpPr>
        <p:spPr>
          <a:xfrm rot="10800000" flipH="1">
            <a:off x="5410182" y="270100"/>
            <a:ext cx="3733800" cy="684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55" name="Google Shape;55;p13"/>
          <p:cNvSpPr/>
          <p:nvPr/>
        </p:nvSpPr>
        <p:spPr>
          <a:xfrm rot="10800000" flipH="1">
            <a:off x="5410200" y="330110"/>
            <a:ext cx="3733800" cy="135000"/>
          </a:xfrm>
          <a:prstGeom prst="rect">
            <a:avLst/>
          </a:prstGeom>
          <a:solidFill>
            <a:schemeClr val="accent2">
              <a:alpha val="498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56" name="Google Shape;56;p13"/>
          <p:cNvSpPr/>
          <p:nvPr/>
        </p:nvSpPr>
        <p:spPr>
          <a:xfrm>
            <a:off x="5407339" y="373128"/>
            <a:ext cx="3063300" cy="204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57" name="Google Shape;57;p13"/>
          <p:cNvSpPr/>
          <p:nvPr/>
        </p:nvSpPr>
        <p:spPr>
          <a:xfrm>
            <a:off x="7373646" y="441707"/>
            <a:ext cx="1600200" cy="276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58" name="Google Shape;58;p13"/>
          <p:cNvSpPr/>
          <p:nvPr/>
        </p:nvSpPr>
        <p:spPr>
          <a:xfrm>
            <a:off x="9084966" y="-1501"/>
            <a:ext cx="57600" cy="466500"/>
          </a:xfrm>
          <a:prstGeom prst="rect">
            <a:avLst/>
          </a:prstGeom>
          <a:solidFill>
            <a:srgbClr val="FFFFFF">
              <a:alpha val="6470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59" name="Google Shape;59;p13"/>
          <p:cNvSpPr/>
          <p:nvPr/>
        </p:nvSpPr>
        <p:spPr>
          <a:xfrm>
            <a:off x="9044481" y="-1501"/>
            <a:ext cx="27300" cy="466500"/>
          </a:xfrm>
          <a:prstGeom prst="rect">
            <a:avLst/>
          </a:prstGeom>
          <a:solidFill>
            <a:srgbClr val="FFFFFF">
              <a:alpha val="6470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60" name="Google Shape;60;p13"/>
          <p:cNvSpPr/>
          <p:nvPr/>
        </p:nvSpPr>
        <p:spPr>
          <a:xfrm>
            <a:off x="9025428" y="-1501"/>
            <a:ext cx="9000" cy="466500"/>
          </a:xfrm>
          <a:prstGeom prst="rect">
            <a:avLst/>
          </a:prstGeom>
          <a:solidFill>
            <a:srgbClr val="FFFFFF">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61" name="Google Shape;61;p13"/>
          <p:cNvSpPr/>
          <p:nvPr/>
        </p:nvSpPr>
        <p:spPr>
          <a:xfrm>
            <a:off x="8975423" y="-1501"/>
            <a:ext cx="27300" cy="466500"/>
          </a:xfrm>
          <a:prstGeom prst="rect">
            <a:avLst/>
          </a:prstGeom>
          <a:solidFill>
            <a:srgbClr val="FFFFFF">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62" name="Google Shape;62;p13"/>
          <p:cNvSpPr/>
          <p:nvPr/>
        </p:nvSpPr>
        <p:spPr>
          <a:xfrm>
            <a:off x="8915677" y="285"/>
            <a:ext cx="54900" cy="438900"/>
          </a:xfrm>
          <a:prstGeom prst="rect">
            <a:avLst/>
          </a:prstGeom>
          <a:solidFill>
            <a:srgbClr val="FFFFFF">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63" name="Google Shape;63;p13"/>
          <p:cNvSpPr/>
          <p:nvPr/>
        </p:nvSpPr>
        <p:spPr>
          <a:xfrm>
            <a:off x="8873475" y="285"/>
            <a:ext cx="9000" cy="438900"/>
          </a:xfrm>
          <a:prstGeom prst="rect">
            <a:avLst/>
          </a:prstGeom>
          <a:solidFill>
            <a:srgbClr val="FFFFFF">
              <a:alpha val="2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64" name="Google Shape;64;p13"/>
          <p:cNvSpPr txBox="1">
            <a:spLocks noGrp="1"/>
          </p:cNvSpPr>
          <p:nvPr>
            <p:ph type="title"/>
          </p:nvPr>
        </p:nvSpPr>
        <p:spPr>
          <a:xfrm>
            <a:off x="457200" y="857250"/>
            <a:ext cx="8229600" cy="8001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dk2"/>
              </a:buClr>
              <a:buSzPts val="4000"/>
              <a:buFont typeface="Trebuchet MS"/>
              <a:buNone/>
              <a:defRPr sz="4000" b="0" i="0" u="none" strike="noStrike" cap="none">
                <a:solidFill>
                  <a:schemeClr val="dk2"/>
                </a:solidFill>
                <a:latin typeface="Trebuchet MS"/>
                <a:ea typeface="Trebuchet MS"/>
                <a:cs typeface="Trebuchet MS"/>
                <a:sym typeface="Trebuchet MS"/>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65" name="Google Shape;65;p13"/>
          <p:cNvSpPr txBox="1">
            <a:spLocks noGrp="1"/>
          </p:cNvSpPr>
          <p:nvPr>
            <p:ph type="body" idx="1"/>
          </p:nvPr>
        </p:nvSpPr>
        <p:spPr>
          <a:xfrm>
            <a:off x="457200" y="1687068"/>
            <a:ext cx="8229600" cy="3243900"/>
          </a:xfrm>
          <a:prstGeom prst="rect">
            <a:avLst/>
          </a:prstGeom>
          <a:noFill/>
          <a:ln>
            <a:noFill/>
          </a:ln>
        </p:spPr>
        <p:txBody>
          <a:bodyPr spcFirstLastPara="1" wrap="square" lIns="91425" tIns="45700" rIns="91425" bIns="45700" anchor="t" anchorCtr="0"/>
          <a:lstStyle>
            <a:lvl1pPr marL="457200" marR="0" lvl="0" indent="-406400" algn="l" rtl="0">
              <a:spcBef>
                <a:spcPts val="300"/>
              </a:spcBef>
              <a:spcAft>
                <a:spcPts val="0"/>
              </a:spcAft>
              <a:buClr>
                <a:schemeClr val="accent3"/>
              </a:buClr>
              <a:buSzPts val="2800"/>
              <a:buFont typeface="Georgia"/>
              <a:buChar char="•"/>
              <a:defRPr sz="2800" b="0" i="0" u="none" strike="noStrike" cap="none">
                <a:solidFill>
                  <a:schemeClr val="dk1"/>
                </a:solidFill>
                <a:latin typeface="Georgia"/>
                <a:ea typeface="Georgia"/>
                <a:cs typeface="Georgia"/>
                <a:sym typeface="Georgia"/>
              </a:defRPr>
            </a:lvl1pPr>
            <a:lvl2pPr marL="914400" marR="0" lvl="1" indent="-393700" algn="l" rtl="0">
              <a:spcBef>
                <a:spcPts val="300"/>
              </a:spcBef>
              <a:spcAft>
                <a:spcPts val="0"/>
              </a:spcAft>
              <a:buClr>
                <a:schemeClr val="accent2"/>
              </a:buClr>
              <a:buSzPts val="2600"/>
              <a:buFont typeface="Georgia"/>
              <a:buChar char="▫"/>
              <a:defRPr sz="2600" b="0" i="0" u="none" strike="noStrike" cap="none">
                <a:solidFill>
                  <a:schemeClr val="accent2"/>
                </a:solidFill>
                <a:latin typeface="Georgia"/>
                <a:ea typeface="Georgia"/>
                <a:cs typeface="Georgia"/>
                <a:sym typeface="Georgia"/>
              </a:defRPr>
            </a:lvl2pPr>
            <a:lvl3pPr marL="1371600" marR="0" lvl="2" indent="-381000" algn="l" rtl="0">
              <a:spcBef>
                <a:spcPts val="300"/>
              </a:spcBef>
              <a:spcAft>
                <a:spcPts val="0"/>
              </a:spcAft>
              <a:buClr>
                <a:schemeClr val="accent1"/>
              </a:buClr>
              <a:buSzPts val="2400"/>
              <a:buFont typeface="Noto Sans Symbols"/>
              <a:buChar char="⚫"/>
              <a:defRPr sz="2400" b="0" i="0" u="none" strike="noStrike" cap="none">
                <a:solidFill>
                  <a:schemeClr val="accent1"/>
                </a:solidFill>
                <a:latin typeface="Georgia"/>
                <a:ea typeface="Georgia"/>
                <a:cs typeface="Georgia"/>
                <a:sym typeface="Georgia"/>
              </a:defRPr>
            </a:lvl3pPr>
            <a:lvl4pPr marL="1828800" marR="0" lvl="3" indent="-368300" algn="l" rtl="0">
              <a:spcBef>
                <a:spcPts val="300"/>
              </a:spcBef>
              <a:spcAft>
                <a:spcPts val="0"/>
              </a:spcAft>
              <a:buClr>
                <a:schemeClr val="accent1"/>
              </a:buClr>
              <a:buSzPts val="2200"/>
              <a:buFont typeface="Noto Sans Symbols"/>
              <a:buChar char="⚫"/>
              <a:defRPr sz="2200" b="0" i="0" u="none" strike="noStrike" cap="none">
                <a:solidFill>
                  <a:schemeClr val="accent1"/>
                </a:solidFill>
                <a:latin typeface="Georgia"/>
                <a:ea typeface="Georgia"/>
                <a:cs typeface="Georgia"/>
                <a:sym typeface="Georgia"/>
              </a:defRPr>
            </a:lvl4pPr>
            <a:lvl5pPr marL="2286000" marR="0" lvl="4" indent="-355600" algn="l" rtl="0">
              <a:spcBef>
                <a:spcPts val="300"/>
              </a:spcBef>
              <a:spcAft>
                <a:spcPts val="0"/>
              </a:spcAft>
              <a:buClr>
                <a:schemeClr val="accent3"/>
              </a:buClr>
              <a:buSzPts val="2000"/>
              <a:buFont typeface="Georgia"/>
              <a:buChar char="▫"/>
              <a:defRPr sz="2000" b="0" i="0" u="none" strike="noStrike" cap="none">
                <a:solidFill>
                  <a:schemeClr val="accent3"/>
                </a:solidFill>
                <a:latin typeface="Georgia"/>
                <a:ea typeface="Georgia"/>
                <a:cs typeface="Georgia"/>
                <a:sym typeface="Georgia"/>
              </a:defRPr>
            </a:lvl5pPr>
            <a:lvl6pPr marL="2743200" marR="0" lvl="5" indent="-342900" algn="l" rtl="0">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30200" algn="l" rtl="0">
              <a:spcBef>
                <a:spcPts val="300"/>
              </a:spcBef>
              <a:spcAft>
                <a:spcPts val="0"/>
              </a:spcAft>
              <a:buClr>
                <a:schemeClr val="accent3"/>
              </a:buClr>
              <a:buSzPts val="1600"/>
              <a:buFont typeface="Georgia"/>
              <a:buChar char="▫"/>
              <a:defRPr sz="1600" b="0" i="0" u="none" strike="noStrike" cap="none">
                <a:solidFill>
                  <a:schemeClr val="accent3"/>
                </a:solidFill>
                <a:latin typeface="Georgia"/>
                <a:ea typeface="Georgia"/>
                <a:cs typeface="Georgia"/>
                <a:sym typeface="Georgia"/>
              </a:defRPr>
            </a:lvl7pPr>
            <a:lvl8pPr marL="3657600" marR="0" lvl="7" indent="-323850" algn="l" rtl="0">
              <a:spcBef>
                <a:spcPts val="300"/>
              </a:spcBef>
              <a:spcAft>
                <a:spcPts val="0"/>
              </a:spcAft>
              <a:buClr>
                <a:schemeClr val="accent3"/>
              </a:buClr>
              <a:buSzPts val="1500"/>
              <a:buFont typeface="Georgia"/>
              <a:buChar char="◦"/>
              <a:defRPr sz="1500" b="0" i="0" u="none" strike="noStrike" cap="none">
                <a:solidFill>
                  <a:schemeClr val="accent3"/>
                </a:solidFill>
                <a:latin typeface="Georgia"/>
                <a:ea typeface="Georgia"/>
                <a:cs typeface="Georgia"/>
                <a:sym typeface="Georgia"/>
              </a:defRPr>
            </a:lvl8pPr>
            <a:lvl9pPr marL="4114800" marR="0" lvl="8" indent="-317500" algn="l" rtl="0">
              <a:spcBef>
                <a:spcPts val="300"/>
              </a:spcBef>
              <a:spcAft>
                <a:spcPts val="0"/>
              </a:spcAft>
              <a:buClr>
                <a:schemeClr val="accent3"/>
              </a:buClr>
              <a:buSzPts val="1400"/>
              <a:buFont typeface="Georgia"/>
              <a:buChar char="◦"/>
              <a:defRPr sz="1400" b="0" i="0" u="none" strike="noStrike" cap="none">
                <a:solidFill>
                  <a:schemeClr val="accent3"/>
                </a:solidFill>
                <a:latin typeface="Georgia"/>
                <a:ea typeface="Georgia"/>
                <a:cs typeface="Georgia"/>
                <a:sym typeface="Georgia"/>
              </a:defRPr>
            </a:lvl9pPr>
          </a:lstStyle>
          <a:p>
            <a:endParaRPr/>
          </a:p>
        </p:txBody>
      </p:sp>
      <p:sp>
        <p:nvSpPr>
          <p:cNvPr id="66" name="Google Shape;66;p13"/>
          <p:cNvSpPr txBox="1">
            <a:spLocks noGrp="1"/>
          </p:cNvSpPr>
          <p:nvPr>
            <p:ph type="dt" idx="10"/>
          </p:nvPr>
        </p:nvSpPr>
        <p:spPr>
          <a:xfrm>
            <a:off x="6586536" y="459486"/>
            <a:ext cx="957300" cy="3429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800" b="0" i="0" u="none" strike="noStrike" cap="none">
                <a:solidFill>
                  <a:schemeClr val="accent2"/>
                </a:solidFill>
                <a:latin typeface="Georgia"/>
                <a:ea typeface="Georgia"/>
                <a:cs typeface="Georgia"/>
                <a:sym typeface="Georgia"/>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endParaRPr/>
          </a:p>
        </p:txBody>
      </p:sp>
      <p:sp>
        <p:nvSpPr>
          <p:cNvPr id="67" name="Google Shape;67;p13"/>
          <p:cNvSpPr txBox="1">
            <a:spLocks noGrp="1"/>
          </p:cNvSpPr>
          <p:nvPr>
            <p:ph type="ftr" idx="11"/>
          </p:nvPr>
        </p:nvSpPr>
        <p:spPr>
          <a:xfrm>
            <a:off x="5257800" y="459486"/>
            <a:ext cx="1326000" cy="3429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800" b="0" i="0" u="none" strike="noStrike" cap="none">
                <a:solidFill>
                  <a:schemeClr val="accent2"/>
                </a:solidFill>
                <a:latin typeface="Georgia"/>
                <a:ea typeface="Georgia"/>
                <a:cs typeface="Georgia"/>
                <a:sym typeface="Georgia"/>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endParaRPr/>
          </a:p>
        </p:txBody>
      </p:sp>
      <p:sp>
        <p:nvSpPr>
          <p:cNvPr id="68" name="Google Shape;68;p13"/>
          <p:cNvSpPr txBox="1">
            <a:spLocks noGrp="1"/>
          </p:cNvSpPr>
          <p:nvPr>
            <p:ph type="sldNum" idx="12"/>
          </p:nvPr>
        </p:nvSpPr>
        <p:spPr>
          <a:xfrm>
            <a:off x="8174736" y="1704"/>
            <a:ext cx="762000" cy="274200"/>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1800" b="0" i="0" u="none" strike="noStrike" cap="none">
                <a:solidFill>
                  <a:srgbClr val="FFFFFF"/>
                </a:solidFill>
                <a:latin typeface="Georgia"/>
                <a:ea typeface="Georgia"/>
                <a:cs typeface="Georgia"/>
                <a:sym typeface="Georgia"/>
              </a:defRPr>
            </a:lvl1pPr>
            <a:lvl2pPr marL="0" marR="0" lvl="1" indent="0" algn="r" rtl="0">
              <a:spcBef>
                <a:spcPts val="0"/>
              </a:spcBef>
              <a:buNone/>
              <a:defRPr sz="1800" b="0" i="0" u="none" strike="noStrike" cap="none">
                <a:solidFill>
                  <a:srgbClr val="FFFFFF"/>
                </a:solidFill>
                <a:latin typeface="Georgia"/>
                <a:ea typeface="Georgia"/>
                <a:cs typeface="Georgia"/>
                <a:sym typeface="Georgia"/>
              </a:defRPr>
            </a:lvl2pPr>
            <a:lvl3pPr marL="0" marR="0" lvl="2" indent="0" algn="r" rtl="0">
              <a:spcBef>
                <a:spcPts val="0"/>
              </a:spcBef>
              <a:buNone/>
              <a:defRPr sz="1800" b="0" i="0" u="none" strike="noStrike" cap="none">
                <a:solidFill>
                  <a:srgbClr val="FFFFFF"/>
                </a:solidFill>
                <a:latin typeface="Georgia"/>
                <a:ea typeface="Georgia"/>
                <a:cs typeface="Georgia"/>
                <a:sym typeface="Georgia"/>
              </a:defRPr>
            </a:lvl3pPr>
            <a:lvl4pPr marL="0" marR="0" lvl="3" indent="0" algn="r" rtl="0">
              <a:spcBef>
                <a:spcPts val="0"/>
              </a:spcBef>
              <a:buNone/>
              <a:defRPr sz="1800" b="0" i="0" u="none" strike="noStrike" cap="none">
                <a:solidFill>
                  <a:srgbClr val="FFFFFF"/>
                </a:solidFill>
                <a:latin typeface="Georgia"/>
                <a:ea typeface="Georgia"/>
                <a:cs typeface="Georgia"/>
                <a:sym typeface="Georgia"/>
              </a:defRPr>
            </a:lvl4pPr>
            <a:lvl5pPr marL="0" marR="0" lvl="4" indent="0" algn="r" rtl="0">
              <a:spcBef>
                <a:spcPts val="0"/>
              </a:spcBef>
              <a:buNone/>
              <a:defRPr sz="1800" b="0" i="0" u="none" strike="noStrike" cap="none">
                <a:solidFill>
                  <a:srgbClr val="FFFFFF"/>
                </a:solidFill>
                <a:latin typeface="Georgia"/>
                <a:ea typeface="Georgia"/>
                <a:cs typeface="Georgia"/>
                <a:sym typeface="Georgia"/>
              </a:defRPr>
            </a:lvl5pPr>
            <a:lvl6pPr marL="0" marR="0" lvl="5" indent="0" algn="r" rtl="0">
              <a:spcBef>
                <a:spcPts val="0"/>
              </a:spcBef>
              <a:buNone/>
              <a:defRPr sz="1800" b="0" i="0" u="none" strike="noStrike" cap="none">
                <a:solidFill>
                  <a:srgbClr val="FFFFFF"/>
                </a:solidFill>
                <a:latin typeface="Georgia"/>
                <a:ea typeface="Georgia"/>
                <a:cs typeface="Georgia"/>
                <a:sym typeface="Georgia"/>
              </a:defRPr>
            </a:lvl6pPr>
            <a:lvl7pPr marL="0" marR="0" lvl="6" indent="0" algn="r" rtl="0">
              <a:spcBef>
                <a:spcPts val="0"/>
              </a:spcBef>
              <a:buNone/>
              <a:defRPr sz="1800" b="0" i="0" u="none" strike="noStrike" cap="none">
                <a:solidFill>
                  <a:srgbClr val="FFFFFF"/>
                </a:solidFill>
                <a:latin typeface="Georgia"/>
                <a:ea typeface="Georgia"/>
                <a:cs typeface="Georgia"/>
                <a:sym typeface="Georgia"/>
              </a:defRPr>
            </a:lvl7pPr>
            <a:lvl8pPr marL="0" marR="0" lvl="7" indent="0" algn="r" rtl="0">
              <a:spcBef>
                <a:spcPts val="0"/>
              </a:spcBef>
              <a:buNone/>
              <a:defRPr sz="1800" b="0" i="0" u="none" strike="noStrike" cap="none">
                <a:solidFill>
                  <a:srgbClr val="FFFFFF"/>
                </a:solidFill>
                <a:latin typeface="Georgia"/>
                <a:ea typeface="Georgia"/>
                <a:cs typeface="Georgia"/>
                <a:sym typeface="Georgia"/>
              </a:defRPr>
            </a:lvl8pPr>
            <a:lvl9pPr marL="0" marR="0" lvl="8" indent="0" algn="r" rtl="0">
              <a:spcBef>
                <a:spcPts val="0"/>
              </a:spcBef>
              <a:buNone/>
              <a:defRPr sz="1800" b="0" i="0" u="none" strike="noStrike" cap="none">
                <a:solidFill>
                  <a:srgbClr val="FFFFFF"/>
                </a:solidFill>
                <a:latin typeface="Georgia"/>
                <a:ea typeface="Georgia"/>
                <a:cs typeface="Georgia"/>
                <a:sym typeface="Georgia"/>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5"/>
        <p:cNvGrpSpPr/>
        <p:nvPr/>
      </p:nvGrpSpPr>
      <p:grpSpPr>
        <a:xfrm>
          <a:off x="0" y="0"/>
          <a:ext cx="0" cy="0"/>
          <a:chOff x="0" y="0"/>
          <a:chExt cx="0" cy="0"/>
        </a:xfrm>
      </p:grpSpPr>
      <p:sp>
        <p:nvSpPr>
          <p:cNvPr id="156" name="Google Shape;156;p26"/>
          <p:cNvSpPr/>
          <p:nvPr/>
        </p:nvSpPr>
        <p:spPr>
          <a:xfrm>
            <a:off x="1" y="275114"/>
            <a:ext cx="9144000" cy="63300"/>
          </a:xfrm>
          <a:prstGeom prst="rect">
            <a:avLst/>
          </a:prstGeom>
          <a:solidFill>
            <a:schemeClr val="accent2">
              <a:alpha val="498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Georgia"/>
              <a:ea typeface="Georgia"/>
              <a:cs typeface="Georgia"/>
              <a:sym typeface="Georgia"/>
            </a:endParaRPr>
          </a:p>
        </p:txBody>
      </p:sp>
      <p:sp>
        <p:nvSpPr>
          <p:cNvPr id="157" name="Google Shape;157;p26"/>
          <p:cNvSpPr/>
          <p:nvPr/>
        </p:nvSpPr>
        <p:spPr>
          <a:xfrm>
            <a:off x="0" y="-1"/>
            <a:ext cx="9144000" cy="233100"/>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Georgia"/>
              <a:ea typeface="Georgia"/>
              <a:cs typeface="Georgia"/>
              <a:sym typeface="Georgia"/>
            </a:endParaRPr>
          </a:p>
        </p:txBody>
      </p:sp>
      <p:sp>
        <p:nvSpPr>
          <p:cNvPr id="158" name="Google Shape;158;p26"/>
          <p:cNvSpPr/>
          <p:nvPr/>
        </p:nvSpPr>
        <p:spPr>
          <a:xfrm>
            <a:off x="1" y="231208"/>
            <a:ext cx="9144000" cy="687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Georgia"/>
              <a:ea typeface="Georgia"/>
              <a:cs typeface="Georgia"/>
              <a:sym typeface="Georgia"/>
            </a:endParaRPr>
          </a:p>
        </p:txBody>
      </p:sp>
      <p:sp>
        <p:nvSpPr>
          <p:cNvPr id="159" name="Google Shape;159;p26"/>
          <p:cNvSpPr/>
          <p:nvPr/>
        </p:nvSpPr>
        <p:spPr>
          <a:xfrm rot="10800000" flipH="1">
            <a:off x="5410183" y="270100"/>
            <a:ext cx="3733800" cy="684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Georgia"/>
              <a:ea typeface="Georgia"/>
              <a:cs typeface="Georgia"/>
              <a:sym typeface="Georgia"/>
            </a:endParaRPr>
          </a:p>
        </p:txBody>
      </p:sp>
      <p:sp>
        <p:nvSpPr>
          <p:cNvPr id="160" name="Google Shape;160;p26"/>
          <p:cNvSpPr/>
          <p:nvPr/>
        </p:nvSpPr>
        <p:spPr>
          <a:xfrm rot="10800000" flipH="1">
            <a:off x="5410201" y="330111"/>
            <a:ext cx="3733800" cy="135000"/>
          </a:xfrm>
          <a:prstGeom prst="rect">
            <a:avLst/>
          </a:prstGeom>
          <a:solidFill>
            <a:schemeClr val="accent2">
              <a:alpha val="498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Georgia"/>
              <a:ea typeface="Georgia"/>
              <a:cs typeface="Georgia"/>
              <a:sym typeface="Georgia"/>
            </a:endParaRPr>
          </a:p>
        </p:txBody>
      </p:sp>
      <p:sp>
        <p:nvSpPr>
          <p:cNvPr id="161" name="Google Shape;161;p26"/>
          <p:cNvSpPr/>
          <p:nvPr/>
        </p:nvSpPr>
        <p:spPr>
          <a:xfrm>
            <a:off x="5407339" y="373128"/>
            <a:ext cx="3063300" cy="20400"/>
          </a:xfrm>
          <a:prstGeom prst="roundRect">
            <a:avLst>
              <a:gd name="adj" fmla="val 16667"/>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Georgia"/>
              <a:ea typeface="Georgia"/>
              <a:cs typeface="Georgia"/>
              <a:sym typeface="Georgia"/>
            </a:endParaRPr>
          </a:p>
        </p:txBody>
      </p:sp>
      <p:sp>
        <p:nvSpPr>
          <p:cNvPr id="162" name="Google Shape;162;p26"/>
          <p:cNvSpPr/>
          <p:nvPr/>
        </p:nvSpPr>
        <p:spPr>
          <a:xfrm>
            <a:off x="7373646" y="441707"/>
            <a:ext cx="1600200" cy="27600"/>
          </a:xfrm>
          <a:prstGeom prst="roundRect">
            <a:avLst>
              <a:gd name="adj" fmla="val 16667"/>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Georgia"/>
              <a:ea typeface="Georgia"/>
              <a:cs typeface="Georgia"/>
              <a:sym typeface="Georgia"/>
            </a:endParaRPr>
          </a:p>
        </p:txBody>
      </p:sp>
      <p:sp>
        <p:nvSpPr>
          <p:cNvPr id="163" name="Google Shape;163;p26"/>
          <p:cNvSpPr/>
          <p:nvPr/>
        </p:nvSpPr>
        <p:spPr>
          <a:xfrm>
            <a:off x="9084966" y="-1501"/>
            <a:ext cx="57600" cy="466500"/>
          </a:xfrm>
          <a:prstGeom prst="rect">
            <a:avLst/>
          </a:prstGeom>
          <a:solidFill>
            <a:srgbClr val="FFFFFF">
              <a:alpha val="64709"/>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Georgia"/>
              <a:ea typeface="Georgia"/>
              <a:cs typeface="Georgia"/>
              <a:sym typeface="Georgia"/>
            </a:endParaRPr>
          </a:p>
        </p:txBody>
      </p:sp>
      <p:sp>
        <p:nvSpPr>
          <p:cNvPr id="164" name="Google Shape;164;p26"/>
          <p:cNvSpPr/>
          <p:nvPr/>
        </p:nvSpPr>
        <p:spPr>
          <a:xfrm>
            <a:off x="9044481" y="-1501"/>
            <a:ext cx="27600" cy="466500"/>
          </a:xfrm>
          <a:prstGeom prst="rect">
            <a:avLst/>
          </a:prstGeom>
          <a:solidFill>
            <a:srgbClr val="FFFFFF">
              <a:alpha val="64709"/>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Georgia"/>
              <a:ea typeface="Georgia"/>
              <a:cs typeface="Georgia"/>
              <a:sym typeface="Georgia"/>
            </a:endParaRPr>
          </a:p>
        </p:txBody>
      </p:sp>
      <p:sp>
        <p:nvSpPr>
          <p:cNvPr id="165" name="Google Shape;165;p26"/>
          <p:cNvSpPr/>
          <p:nvPr/>
        </p:nvSpPr>
        <p:spPr>
          <a:xfrm>
            <a:off x="9025428" y="-1501"/>
            <a:ext cx="9300" cy="466500"/>
          </a:xfrm>
          <a:prstGeom prst="rect">
            <a:avLst/>
          </a:prstGeom>
          <a:solidFill>
            <a:srgbClr val="FFFFFF">
              <a:alpha val="6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Georgia"/>
              <a:ea typeface="Georgia"/>
              <a:cs typeface="Georgia"/>
              <a:sym typeface="Georgia"/>
            </a:endParaRPr>
          </a:p>
        </p:txBody>
      </p:sp>
      <p:sp>
        <p:nvSpPr>
          <p:cNvPr id="166" name="Google Shape;166;p26"/>
          <p:cNvSpPr/>
          <p:nvPr/>
        </p:nvSpPr>
        <p:spPr>
          <a:xfrm>
            <a:off x="8975423" y="-1501"/>
            <a:ext cx="27600" cy="466500"/>
          </a:xfrm>
          <a:prstGeom prst="rect">
            <a:avLst/>
          </a:prstGeom>
          <a:solidFill>
            <a:srgbClr val="FFFFFF">
              <a:alpha val="4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Georgia"/>
              <a:ea typeface="Georgia"/>
              <a:cs typeface="Georgia"/>
              <a:sym typeface="Georgia"/>
            </a:endParaRPr>
          </a:p>
        </p:txBody>
      </p:sp>
      <p:sp>
        <p:nvSpPr>
          <p:cNvPr id="167" name="Google Shape;167;p26"/>
          <p:cNvSpPr/>
          <p:nvPr/>
        </p:nvSpPr>
        <p:spPr>
          <a:xfrm>
            <a:off x="8915677" y="285"/>
            <a:ext cx="54900" cy="438900"/>
          </a:xfrm>
          <a:prstGeom prst="rect">
            <a:avLst/>
          </a:prstGeom>
          <a:solidFill>
            <a:srgbClr val="FFFFFF">
              <a:alpha val="2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Georgia"/>
              <a:ea typeface="Georgia"/>
              <a:cs typeface="Georgia"/>
              <a:sym typeface="Georgia"/>
            </a:endParaRPr>
          </a:p>
        </p:txBody>
      </p:sp>
      <p:sp>
        <p:nvSpPr>
          <p:cNvPr id="168" name="Google Shape;168;p26"/>
          <p:cNvSpPr/>
          <p:nvPr/>
        </p:nvSpPr>
        <p:spPr>
          <a:xfrm>
            <a:off x="8873475" y="285"/>
            <a:ext cx="9300" cy="438900"/>
          </a:xfrm>
          <a:prstGeom prst="rect">
            <a:avLst/>
          </a:prstGeom>
          <a:solidFill>
            <a:srgbClr val="FFFFFF">
              <a:alpha val="2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Georgia"/>
              <a:ea typeface="Georgia"/>
              <a:cs typeface="Georgia"/>
              <a:sym typeface="Georgia"/>
            </a:endParaRPr>
          </a:p>
        </p:txBody>
      </p:sp>
      <p:sp>
        <p:nvSpPr>
          <p:cNvPr id="169" name="Google Shape;169;p26"/>
          <p:cNvSpPr txBox="1">
            <a:spLocks noGrp="1"/>
          </p:cNvSpPr>
          <p:nvPr>
            <p:ph type="title"/>
          </p:nvPr>
        </p:nvSpPr>
        <p:spPr>
          <a:xfrm>
            <a:off x="457200" y="857250"/>
            <a:ext cx="8229600" cy="8001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Clr>
                <a:schemeClr val="dk2"/>
              </a:buClr>
              <a:buSzPts val="3000"/>
              <a:buFont typeface="Trebuchet MS"/>
              <a:buNone/>
              <a:defRPr sz="3000" b="0" i="0" u="none" strike="noStrike" cap="none">
                <a:solidFill>
                  <a:schemeClr val="dk2"/>
                </a:solidFill>
                <a:latin typeface="Trebuchet MS"/>
                <a:ea typeface="Trebuchet MS"/>
                <a:cs typeface="Trebuchet MS"/>
                <a:sym typeface="Trebuchet M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70" name="Google Shape;170;p26"/>
          <p:cNvSpPr txBox="1">
            <a:spLocks noGrp="1"/>
          </p:cNvSpPr>
          <p:nvPr>
            <p:ph type="body" idx="1"/>
          </p:nvPr>
        </p:nvSpPr>
        <p:spPr>
          <a:xfrm>
            <a:off x="457200" y="1687068"/>
            <a:ext cx="8229600" cy="3243900"/>
          </a:xfrm>
          <a:prstGeom prst="rect">
            <a:avLst/>
          </a:prstGeom>
          <a:noFill/>
          <a:ln>
            <a:noFill/>
          </a:ln>
        </p:spPr>
        <p:txBody>
          <a:bodyPr spcFirstLastPara="1" wrap="square" lIns="68575" tIns="34275" rIns="68575" bIns="34275" anchor="t" anchorCtr="0"/>
          <a:lstStyle>
            <a:lvl1pPr marL="457200" marR="0" lvl="0" indent="-361950" algn="l" rtl="0">
              <a:spcBef>
                <a:spcPts val="200"/>
              </a:spcBef>
              <a:spcAft>
                <a:spcPts val="0"/>
              </a:spcAft>
              <a:buClr>
                <a:schemeClr val="accent3"/>
              </a:buClr>
              <a:buSzPts val="2100"/>
              <a:buFont typeface="Georgia"/>
              <a:buChar char="•"/>
              <a:defRPr sz="2100" b="0" i="0" u="none" strike="noStrike" cap="none">
                <a:solidFill>
                  <a:schemeClr val="dk1"/>
                </a:solidFill>
                <a:latin typeface="Georgia"/>
                <a:ea typeface="Georgia"/>
                <a:cs typeface="Georgia"/>
                <a:sym typeface="Georgia"/>
              </a:defRPr>
            </a:lvl1pPr>
            <a:lvl2pPr marL="914400" marR="0" lvl="1" indent="-355600" algn="l" rtl="0">
              <a:spcBef>
                <a:spcPts val="200"/>
              </a:spcBef>
              <a:spcAft>
                <a:spcPts val="0"/>
              </a:spcAft>
              <a:buClr>
                <a:schemeClr val="accent2"/>
              </a:buClr>
              <a:buSzPts val="2000"/>
              <a:buFont typeface="Georgia"/>
              <a:buChar char="▫"/>
              <a:defRPr sz="2000" b="0" i="0" u="none" strike="noStrike" cap="none">
                <a:solidFill>
                  <a:schemeClr val="accent2"/>
                </a:solidFill>
                <a:latin typeface="Georgia"/>
                <a:ea typeface="Georgia"/>
                <a:cs typeface="Georgia"/>
                <a:sym typeface="Georgia"/>
              </a:defRPr>
            </a:lvl2pPr>
            <a:lvl3pPr marL="1371600" marR="0" lvl="2" indent="-342900" algn="l" rtl="0">
              <a:spcBef>
                <a:spcPts val="200"/>
              </a:spcBef>
              <a:spcAft>
                <a:spcPts val="0"/>
              </a:spcAft>
              <a:buClr>
                <a:schemeClr val="accent1"/>
              </a:buClr>
              <a:buSzPts val="1800"/>
              <a:buFont typeface="Noto Sans Symbols"/>
              <a:buChar char="⚫"/>
              <a:defRPr sz="1800" b="0" i="0" u="none" strike="noStrike" cap="none">
                <a:solidFill>
                  <a:schemeClr val="accent1"/>
                </a:solidFill>
                <a:latin typeface="Georgia"/>
                <a:ea typeface="Georgia"/>
                <a:cs typeface="Georgia"/>
                <a:sym typeface="Georgia"/>
              </a:defRPr>
            </a:lvl3pPr>
            <a:lvl4pPr marL="1828800" marR="0" lvl="3" indent="-336550" algn="l" rtl="0">
              <a:spcBef>
                <a:spcPts val="200"/>
              </a:spcBef>
              <a:spcAft>
                <a:spcPts val="0"/>
              </a:spcAft>
              <a:buClr>
                <a:schemeClr val="accent1"/>
              </a:buClr>
              <a:buSzPts val="1700"/>
              <a:buFont typeface="Noto Sans Symbols"/>
              <a:buChar char="⚫"/>
              <a:defRPr sz="1700" b="0" i="0" u="none" strike="noStrike" cap="none">
                <a:solidFill>
                  <a:schemeClr val="accent1"/>
                </a:solidFill>
                <a:latin typeface="Georgia"/>
                <a:ea typeface="Georgia"/>
                <a:cs typeface="Georgia"/>
                <a:sym typeface="Georgia"/>
              </a:defRPr>
            </a:lvl4pPr>
            <a:lvl5pPr marL="2286000" marR="0" lvl="4" indent="-323850" algn="l" rtl="0">
              <a:spcBef>
                <a:spcPts val="200"/>
              </a:spcBef>
              <a:spcAft>
                <a:spcPts val="0"/>
              </a:spcAft>
              <a:buClr>
                <a:schemeClr val="accent3"/>
              </a:buClr>
              <a:buSzPts val="1500"/>
              <a:buFont typeface="Georgia"/>
              <a:buChar char="▫"/>
              <a:defRPr sz="1500" b="0" i="0" u="none" strike="noStrike" cap="none">
                <a:solidFill>
                  <a:schemeClr val="accent3"/>
                </a:solidFill>
                <a:latin typeface="Georgia"/>
                <a:ea typeface="Georgia"/>
                <a:cs typeface="Georgia"/>
                <a:sym typeface="Georgia"/>
              </a:defRPr>
            </a:lvl5pPr>
            <a:lvl6pPr marL="2743200" marR="0" lvl="5" indent="-317500" algn="l" rtl="0">
              <a:spcBef>
                <a:spcPts val="200"/>
              </a:spcBef>
              <a:spcAft>
                <a:spcPts val="0"/>
              </a:spcAft>
              <a:buClr>
                <a:schemeClr val="accent3"/>
              </a:buClr>
              <a:buSzPts val="1400"/>
              <a:buFont typeface="Georgia"/>
              <a:buChar char="▫"/>
              <a:defRPr sz="1400" b="0" i="0" u="none" strike="noStrike" cap="none">
                <a:solidFill>
                  <a:schemeClr val="accent3"/>
                </a:solidFill>
                <a:latin typeface="Georgia"/>
                <a:ea typeface="Georgia"/>
                <a:cs typeface="Georgia"/>
                <a:sym typeface="Georgia"/>
              </a:defRPr>
            </a:lvl6pPr>
            <a:lvl7pPr marL="3200400" marR="0" lvl="6" indent="-304800" algn="l" rtl="0">
              <a:spcBef>
                <a:spcPts val="200"/>
              </a:spcBef>
              <a:spcAft>
                <a:spcPts val="0"/>
              </a:spcAft>
              <a:buClr>
                <a:schemeClr val="accent3"/>
              </a:buClr>
              <a:buSzPts val="1200"/>
              <a:buFont typeface="Georgia"/>
              <a:buChar char="▫"/>
              <a:defRPr sz="1200" b="0" i="0" u="none" strike="noStrike" cap="none">
                <a:solidFill>
                  <a:schemeClr val="accent3"/>
                </a:solidFill>
                <a:latin typeface="Georgia"/>
                <a:ea typeface="Georgia"/>
                <a:cs typeface="Georgia"/>
                <a:sym typeface="Georgia"/>
              </a:defRPr>
            </a:lvl7pPr>
            <a:lvl8pPr marL="3657600" marR="0" lvl="7" indent="-298450" algn="l" rtl="0">
              <a:spcBef>
                <a:spcPts val="200"/>
              </a:spcBef>
              <a:spcAft>
                <a:spcPts val="0"/>
              </a:spcAft>
              <a:buClr>
                <a:schemeClr val="accent3"/>
              </a:buClr>
              <a:buSzPts val="1100"/>
              <a:buFont typeface="Georgia"/>
              <a:buChar char="◦"/>
              <a:defRPr sz="1100" b="0" i="0" u="none" strike="noStrike" cap="none">
                <a:solidFill>
                  <a:schemeClr val="accent3"/>
                </a:solidFill>
                <a:latin typeface="Georgia"/>
                <a:ea typeface="Georgia"/>
                <a:cs typeface="Georgia"/>
                <a:sym typeface="Georgia"/>
              </a:defRPr>
            </a:lvl8pPr>
            <a:lvl9pPr marL="4114800" marR="0" lvl="8" indent="-298450" algn="l" rtl="0">
              <a:spcBef>
                <a:spcPts val="200"/>
              </a:spcBef>
              <a:spcAft>
                <a:spcPts val="0"/>
              </a:spcAft>
              <a:buClr>
                <a:schemeClr val="accent3"/>
              </a:buClr>
              <a:buSzPts val="1100"/>
              <a:buFont typeface="Georgia"/>
              <a:buChar char="◦"/>
              <a:defRPr sz="1100" b="0" i="0" u="none" strike="noStrike" cap="none">
                <a:solidFill>
                  <a:schemeClr val="accent3"/>
                </a:solidFill>
                <a:latin typeface="Georgia"/>
                <a:ea typeface="Georgia"/>
                <a:cs typeface="Georgia"/>
                <a:sym typeface="Georgia"/>
              </a:defRPr>
            </a:lvl9pPr>
          </a:lstStyle>
          <a:p>
            <a:endParaRPr/>
          </a:p>
        </p:txBody>
      </p:sp>
      <p:sp>
        <p:nvSpPr>
          <p:cNvPr id="171" name="Google Shape;171;p26"/>
          <p:cNvSpPr txBox="1">
            <a:spLocks noGrp="1"/>
          </p:cNvSpPr>
          <p:nvPr>
            <p:ph type="dt" idx="10"/>
          </p:nvPr>
        </p:nvSpPr>
        <p:spPr>
          <a:xfrm>
            <a:off x="6586536" y="459486"/>
            <a:ext cx="957300" cy="342900"/>
          </a:xfrm>
          <a:prstGeom prst="rect">
            <a:avLst/>
          </a:prstGeom>
          <a:noFill/>
          <a:ln>
            <a:noFill/>
          </a:ln>
        </p:spPr>
        <p:txBody>
          <a:bodyPr spcFirstLastPara="1" wrap="square" lIns="68575" tIns="34275" rIns="68575" bIns="34275" anchor="t" anchorCtr="0"/>
          <a:lstStyle>
            <a:lvl1pPr marR="0" lvl="0" algn="l" rtl="0">
              <a:spcBef>
                <a:spcPts val="0"/>
              </a:spcBef>
              <a:spcAft>
                <a:spcPts val="0"/>
              </a:spcAft>
              <a:buSzPts val="1100"/>
              <a:buNone/>
              <a:defRPr sz="600" b="0" i="0" u="none" strike="noStrike" cap="none">
                <a:solidFill>
                  <a:schemeClr val="accent2"/>
                </a:solidFill>
                <a:latin typeface="Georgia"/>
                <a:ea typeface="Georgia"/>
                <a:cs typeface="Georgia"/>
                <a:sym typeface="Georgia"/>
              </a:defRPr>
            </a:lvl1pPr>
            <a:lvl2pPr marR="0" lvl="1"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9pPr>
          </a:lstStyle>
          <a:p>
            <a:endParaRPr/>
          </a:p>
        </p:txBody>
      </p:sp>
      <p:sp>
        <p:nvSpPr>
          <p:cNvPr id="172" name="Google Shape;172;p26"/>
          <p:cNvSpPr txBox="1">
            <a:spLocks noGrp="1"/>
          </p:cNvSpPr>
          <p:nvPr>
            <p:ph type="ftr" idx="11"/>
          </p:nvPr>
        </p:nvSpPr>
        <p:spPr>
          <a:xfrm>
            <a:off x="5257800" y="459486"/>
            <a:ext cx="1326000" cy="342900"/>
          </a:xfrm>
          <a:prstGeom prst="rect">
            <a:avLst/>
          </a:prstGeom>
          <a:noFill/>
          <a:ln>
            <a:noFill/>
          </a:ln>
        </p:spPr>
        <p:txBody>
          <a:bodyPr spcFirstLastPara="1" wrap="square" lIns="68575" tIns="34275" rIns="68575" bIns="34275" anchor="t" anchorCtr="0"/>
          <a:lstStyle>
            <a:lvl1pPr marR="0" lvl="0" algn="r" rtl="0">
              <a:spcBef>
                <a:spcPts val="0"/>
              </a:spcBef>
              <a:spcAft>
                <a:spcPts val="0"/>
              </a:spcAft>
              <a:buSzPts val="1100"/>
              <a:buNone/>
              <a:defRPr sz="600" b="0" i="0" u="none" strike="noStrike" cap="none">
                <a:solidFill>
                  <a:schemeClr val="accent2"/>
                </a:solidFill>
                <a:latin typeface="Georgia"/>
                <a:ea typeface="Georgia"/>
                <a:cs typeface="Georgia"/>
                <a:sym typeface="Georgia"/>
              </a:defRPr>
            </a:lvl1pPr>
            <a:lvl2pPr marR="0" lvl="1"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100"/>
              <a:buNone/>
              <a:defRPr sz="1400" b="0" i="0" u="none" strike="noStrike" cap="none">
                <a:solidFill>
                  <a:schemeClr val="dk1"/>
                </a:solidFill>
                <a:latin typeface="Georgia"/>
                <a:ea typeface="Georgia"/>
                <a:cs typeface="Georgia"/>
                <a:sym typeface="Georgia"/>
              </a:defRPr>
            </a:lvl9pPr>
          </a:lstStyle>
          <a:p>
            <a:endParaRPr/>
          </a:p>
        </p:txBody>
      </p:sp>
      <p:sp>
        <p:nvSpPr>
          <p:cNvPr id="173" name="Google Shape;173;p26"/>
          <p:cNvSpPr txBox="1">
            <a:spLocks noGrp="1"/>
          </p:cNvSpPr>
          <p:nvPr>
            <p:ph type="sldNum" idx="12"/>
          </p:nvPr>
        </p:nvSpPr>
        <p:spPr>
          <a:xfrm>
            <a:off x="8174736" y="1704"/>
            <a:ext cx="762000" cy="274200"/>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1400" b="0" i="0" u="none" strike="noStrike" cap="none">
                <a:solidFill>
                  <a:srgbClr val="FFFFFF"/>
                </a:solidFill>
                <a:latin typeface="Georgia"/>
                <a:ea typeface="Georgia"/>
                <a:cs typeface="Georgia"/>
                <a:sym typeface="Georgia"/>
              </a:defRPr>
            </a:lvl1pPr>
            <a:lvl2pPr marL="0" marR="0" lvl="1" indent="0" algn="r" rtl="0">
              <a:spcBef>
                <a:spcPts val="0"/>
              </a:spcBef>
              <a:buNone/>
              <a:defRPr sz="1400" b="0" i="0" u="none" strike="noStrike" cap="none">
                <a:solidFill>
                  <a:srgbClr val="FFFFFF"/>
                </a:solidFill>
                <a:latin typeface="Georgia"/>
                <a:ea typeface="Georgia"/>
                <a:cs typeface="Georgia"/>
                <a:sym typeface="Georgia"/>
              </a:defRPr>
            </a:lvl2pPr>
            <a:lvl3pPr marL="0" marR="0" lvl="2" indent="0" algn="r" rtl="0">
              <a:spcBef>
                <a:spcPts val="0"/>
              </a:spcBef>
              <a:buNone/>
              <a:defRPr sz="1400" b="0" i="0" u="none" strike="noStrike" cap="none">
                <a:solidFill>
                  <a:srgbClr val="FFFFFF"/>
                </a:solidFill>
                <a:latin typeface="Georgia"/>
                <a:ea typeface="Georgia"/>
                <a:cs typeface="Georgia"/>
                <a:sym typeface="Georgia"/>
              </a:defRPr>
            </a:lvl3pPr>
            <a:lvl4pPr marL="0" marR="0" lvl="3" indent="0" algn="r" rtl="0">
              <a:spcBef>
                <a:spcPts val="0"/>
              </a:spcBef>
              <a:buNone/>
              <a:defRPr sz="1400" b="0" i="0" u="none" strike="noStrike" cap="none">
                <a:solidFill>
                  <a:srgbClr val="FFFFFF"/>
                </a:solidFill>
                <a:latin typeface="Georgia"/>
                <a:ea typeface="Georgia"/>
                <a:cs typeface="Georgia"/>
                <a:sym typeface="Georgia"/>
              </a:defRPr>
            </a:lvl4pPr>
            <a:lvl5pPr marL="0" marR="0" lvl="4" indent="0" algn="r" rtl="0">
              <a:spcBef>
                <a:spcPts val="0"/>
              </a:spcBef>
              <a:buNone/>
              <a:defRPr sz="1400" b="0" i="0" u="none" strike="noStrike" cap="none">
                <a:solidFill>
                  <a:srgbClr val="FFFFFF"/>
                </a:solidFill>
                <a:latin typeface="Georgia"/>
                <a:ea typeface="Georgia"/>
                <a:cs typeface="Georgia"/>
                <a:sym typeface="Georgia"/>
              </a:defRPr>
            </a:lvl5pPr>
            <a:lvl6pPr marL="0" marR="0" lvl="5" indent="0" algn="r" rtl="0">
              <a:spcBef>
                <a:spcPts val="0"/>
              </a:spcBef>
              <a:buNone/>
              <a:defRPr sz="1400" b="0" i="0" u="none" strike="noStrike" cap="none">
                <a:solidFill>
                  <a:srgbClr val="FFFFFF"/>
                </a:solidFill>
                <a:latin typeface="Georgia"/>
                <a:ea typeface="Georgia"/>
                <a:cs typeface="Georgia"/>
                <a:sym typeface="Georgia"/>
              </a:defRPr>
            </a:lvl6pPr>
            <a:lvl7pPr marL="0" marR="0" lvl="6" indent="0" algn="r" rtl="0">
              <a:spcBef>
                <a:spcPts val="0"/>
              </a:spcBef>
              <a:buNone/>
              <a:defRPr sz="1400" b="0" i="0" u="none" strike="noStrike" cap="none">
                <a:solidFill>
                  <a:srgbClr val="FFFFFF"/>
                </a:solidFill>
                <a:latin typeface="Georgia"/>
                <a:ea typeface="Georgia"/>
                <a:cs typeface="Georgia"/>
                <a:sym typeface="Georgia"/>
              </a:defRPr>
            </a:lvl7pPr>
            <a:lvl8pPr marL="0" marR="0" lvl="7" indent="0" algn="r" rtl="0">
              <a:spcBef>
                <a:spcPts val="0"/>
              </a:spcBef>
              <a:buNone/>
              <a:defRPr sz="1400" b="0" i="0" u="none" strike="noStrike" cap="none">
                <a:solidFill>
                  <a:srgbClr val="FFFFFF"/>
                </a:solidFill>
                <a:latin typeface="Georgia"/>
                <a:ea typeface="Georgia"/>
                <a:cs typeface="Georgia"/>
                <a:sym typeface="Georgia"/>
              </a:defRPr>
            </a:lvl8pPr>
            <a:lvl9pPr marL="0" marR="0" lvl="8" indent="0" algn="r" rtl="0">
              <a:spcBef>
                <a:spcPts val="0"/>
              </a:spcBef>
              <a:buNone/>
              <a:defRPr sz="1400" b="0" i="0" u="none" strike="noStrike" cap="none">
                <a:solidFill>
                  <a:srgbClr val="FFFFFF"/>
                </a:solidFill>
                <a:latin typeface="Georgia"/>
                <a:ea typeface="Georgia"/>
                <a:cs typeface="Georgia"/>
                <a:sym typeface="Georgia"/>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6.jpg"/><Relationship Id="rId4" Type="http://schemas.openxmlformats.org/officeDocument/2006/relationships/hyperlink" Target="http://drive.google.com/file/d/1QtdNrbJVW-GSo6IcEdL6BHKhyJOf3Hsd/view"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8.jpg"/><Relationship Id="rId4" Type="http://schemas.openxmlformats.org/officeDocument/2006/relationships/hyperlink" Target="http://drive.google.com/file/d/1qABKuiS5y46QIfwsqNipZxyfHG3hSKmA/view"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40.jpg"/><Relationship Id="rId4" Type="http://schemas.openxmlformats.org/officeDocument/2006/relationships/hyperlink" Target="http://www.youtube.com/watch?v=T6BvN1vzUSI"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42.jpg"/><Relationship Id="rId4" Type="http://schemas.openxmlformats.org/officeDocument/2006/relationships/hyperlink" Target="http://www.youtube.com/watch?v=xGuzSaIG5jw"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44.jpg"/><Relationship Id="rId4" Type="http://schemas.openxmlformats.org/officeDocument/2006/relationships/hyperlink" Target="http://www.youtube.com/watch?v=5b6yQExEauA"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www.youtube.com/watch?v=vNySOrI2Ny8"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5.jpg"/></Relationships>
</file>

<file path=ppt/slides/_rels/slide36.xml.rels><?xml version="1.0" encoding="UTF-8" standalone="yes"?>
<Relationships xmlns="http://schemas.openxmlformats.org/package/2006/relationships"><Relationship Id="rId3" Type="http://schemas.openxmlformats.org/officeDocument/2006/relationships/hyperlink" Target="http://www.youtube.com/watch?v=T3pq6Uqg9Ko"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6.jpg"/></Relationships>
</file>

<file path=ppt/slides/_rels/slide37.xml.rels><?xml version="1.0" encoding="UTF-8" standalone="yes"?>
<Relationships xmlns="http://schemas.openxmlformats.org/package/2006/relationships"><Relationship Id="rId3" Type="http://schemas.openxmlformats.org/officeDocument/2006/relationships/hyperlink" Target="http://www.youtube.com/watch?v=iOqWfLZT8OM"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7.jpg"/></Relationships>
</file>

<file path=ppt/slides/_rels/slide38.xml.rels><?xml version="1.0" encoding="UTF-8" standalone="yes"?>
<Relationships xmlns="http://schemas.openxmlformats.org/package/2006/relationships"><Relationship Id="rId3" Type="http://schemas.openxmlformats.org/officeDocument/2006/relationships/hyperlink" Target="http://www.youtube.com/watch?v=H7Ym3DMSGms"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8.jpg"/></Relationships>
</file>

<file path=ppt/slides/_rels/slide39.xml.rels><?xml version="1.0" encoding="UTF-8" standalone="yes"?>
<Relationships xmlns="http://schemas.openxmlformats.org/package/2006/relationships"><Relationship Id="rId3" Type="http://schemas.openxmlformats.org/officeDocument/2006/relationships/hyperlink" Target="http://www.youtube.com/watch?v=9AvJ3-n-82w"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9.jpg"/></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9"/>
          <p:cNvSpPr txBox="1">
            <a:spLocks noGrp="1"/>
          </p:cNvSpPr>
          <p:nvPr>
            <p:ph type="ctrTitle"/>
          </p:nvPr>
        </p:nvSpPr>
        <p:spPr>
          <a:xfrm>
            <a:off x="290861" y="368516"/>
            <a:ext cx="8458200" cy="2270605"/>
          </a:xfrm>
          <a:prstGeom prst="rect">
            <a:avLst/>
          </a:prstGeom>
          <a:noFill/>
          <a:ln>
            <a:noFill/>
          </a:ln>
        </p:spPr>
        <p:txBody>
          <a:bodyPr spcFirstLastPara="1" wrap="square" lIns="91425" tIns="91425" rIns="91425" bIns="91425" anchor="t" anchorCtr="0">
            <a:noAutofit/>
          </a:bodyPr>
          <a:lstStyle/>
          <a:p>
            <a:pPr lvl="0" algn="ctr">
              <a:lnSpc>
                <a:spcPct val="115000"/>
              </a:lnSpc>
              <a:buClr>
                <a:schemeClr val="dk2"/>
              </a:buClr>
              <a:buSzPts val="4000"/>
            </a:pPr>
            <a:r>
              <a:rPr lang="zh-TW" altLang="zh-TW" sz="3600" b="1" dirty="0"/>
              <a:t>無人機智慧系統開發與實作</a:t>
            </a:r>
            <a:br>
              <a:rPr lang="zh-TW" altLang="zh-TW" sz="3600" b="1" dirty="0"/>
            </a:br>
            <a:r>
              <a:rPr lang="zh-TW" altLang="zh-TW" sz="3600" b="1" dirty="0"/>
              <a:t>System Development and Implementation of Drone Intelligence</a:t>
            </a:r>
            <a:endParaRPr lang="en" sz="3600" b="1" dirty="0" smtClean="0">
              <a:solidFill>
                <a:srgbClr val="FFFFFF"/>
              </a:solidFill>
              <a:latin typeface="Microsoft JhengHei UI Light" panose="020B0304030504040204" pitchFamily="34" charset="-120"/>
              <a:ea typeface="Microsoft JhengHei UI Light" panose="020B0304030504040204" pitchFamily="34" charset="-120"/>
            </a:endParaRPr>
          </a:p>
        </p:txBody>
      </p:sp>
      <p:pic>
        <p:nvPicPr>
          <p:cNvPr id="266" name="Google Shape;266;p39"/>
          <p:cNvPicPr preferRelativeResize="0"/>
          <p:nvPr/>
        </p:nvPicPr>
        <p:blipFill>
          <a:blip r:embed="rId3">
            <a:alphaModFix/>
          </a:blip>
          <a:stretch>
            <a:fillRect/>
          </a:stretch>
        </p:blipFill>
        <p:spPr>
          <a:xfrm>
            <a:off x="827893" y="3042876"/>
            <a:ext cx="2721375" cy="2111297"/>
          </a:xfrm>
          <a:prstGeom prst="rect">
            <a:avLst/>
          </a:prstGeom>
          <a:noFill/>
          <a:ln>
            <a:noFill/>
          </a:ln>
        </p:spPr>
      </p:pic>
      <p:sp>
        <p:nvSpPr>
          <p:cNvPr id="267" name="Google Shape;267;p39"/>
          <p:cNvSpPr txBox="1"/>
          <p:nvPr/>
        </p:nvSpPr>
        <p:spPr>
          <a:xfrm>
            <a:off x="3370850" y="3450525"/>
            <a:ext cx="5026800" cy="129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300"/>
              </a:spcBef>
              <a:spcAft>
                <a:spcPts val="0"/>
              </a:spcAft>
              <a:buClr>
                <a:schemeClr val="dk1"/>
              </a:buClr>
              <a:buSzPts val="1100"/>
              <a:buFont typeface="Arial"/>
              <a:buNone/>
            </a:pPr>
            <a:r>
              <a:rPr lang="en" sz="2400" b="1" dirty="0" smtClean="0">
                <a:solidFill>
                  <a:srgbClr val="002060"/>
                </a:solidFill>
                <a:latin typeface="Microsoft JhengHei UI Light" panose="020B0304030504040204" pitchFamily="34" charset="-120"/>
                <a:ea typeface="Microsoft JhengHei UI Light" panose="020B0304030504040204" pitchFamily="34" charset="-120"/>
                <a:cs typeface="Trebuchet MS"/>
                <a:sym typeface="Trebuchet MS"/>
              </a:rPr>
              <a:t>劉吉軒</a:t>
            </a:r>
          </a:p>
          <a:p>
            <a:pPr marL="0" lvl="0" indent="0" algn="ctr" rtl="0">
              <a:lnSpc>
                <a:spcPct val="115000"/>
              </a:lnSpc>
              <a:spcBef>
                <a:spcPts val="300"/>
              </a:spcBef>
              <a:spcAft>
                <a:spcPts val="0"/>
              </a:spcAft>
              <a:buClr>
                <a:schemeClr val="dk1"/>
              </a:buClr>
              <a:buSzPts val="1100"/>
              <a:buFont typeface="Arial"/>
              <a:buNone/>
            </a:pPr>
            <a:r>
              <a:rPr lang="en" sz="2400" b="1" dirty="0" smtClean="0">
                <a:solidFill>
                  <a:srgbClr val="0070C0"/>
                </a:solidFill>
                <a:latin typeface="Microsoft JhengHei UI Light" panose="020B0304030504040204" pitchFamily="34" charset="-120"/>
                <a:ea typeface="Microsoft JhengHei UI Light" panose="020B0304030504040204" pitchFamily="34" charset="-120"/>
                <a:cs typeface="Trebuchet MS"/>
                <a:sym typeface="Trebuchet MS"/>
              </a:rPr>
              <a:t>政治大學 資訊科學系</a:t>
            </a:r>
          </a:p>
          <a:p>
            <a:pPr marL="0" lvl="0" indent="0" algn="ctr" rtl="0">
              <a:lnSpc>
                <a:spcPct val="115000"/>
              </a:lnSpc>
              <a:spcBef>
                <a:spcPts val="300"/>
              </a:spcBef>
              <a:spcAft>
                <a:spcPts val="0"/>
              </a:spcAft>
              <a:buClr>
                <a:schemeClr val="dk1"/>
              </a:buClr>
              <a:buSzPts val="1100"/>
              <a:buFont typeface="Arial"/>
              <a:buNone/>
            </a:pPr>
            <a:r>
              <a:rPr lang="en" sz="2400" b="1" dirty="0" smtClean="0">
                <a:solidFill>
                  <a:srgbClr val="0070C0"/>
                </a:solidFill>
                <a:latin typeface="Microsoft JhengHei UI Light" panose="020B0304030504040204" pitchFamily="34" charset="-120"/>
                <a:ea typeface="Microsoft JhengHei UI Light" panose="020B0304030504040204" pitchFamily="34" charset="-120"/>
                <a:sym typeface="Trebuchet MS"/>
              </a:rPr>
              <a:t>107-02</a:t>
            </a:r>
            <a:endParaRPr sz="2400" b="1" dirty="0">
              <a:latin typeface="Microsoft JhengHei UI Light" panose="020B0304030504040204" pitchFamily="34" charset="-120"/>
              <a:ea typeface="Microsoft JhengHei UI Light" panose="020B0304030504040204" pitchFamily="34" charset="-12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pic>
        <p:nvPicPr>
          <p:cNvPr id="567" name="Google Shape;567;p68"/>
          <p:cNvPicPr preferRelativeResize="0"/>
          <p:nvPr/>
        </p:nvPicPr>
        <p:blipFill rotWithShape="1">
          <a:blip r:embed="rId3">
            <a:alphaModFix/>
          </a:blip>
          <a:srcRect l="34887" t="6011" r="32406" b="3866"/>
          <a:stretch/>
        </p:blipFill>
        <p:spPr>
          <a:xfrm>
            <a:off x="1338302" y="1972722"/>
            <a:ext cx="1645139" cy="1543828"/>
          </a:xfrm>
          <a:prstGeom prst="rect">
            <a:avLst/>
          </a:prstGeom>
          <a:noFill/>
          <a:ln>
            <a:noFill/>
          </a:ln>
        </p:spPr>
      </p:pic>
      <p:sp>
        <p:nvSpPr>
          <p:cNvPr id="568" name="Google Shape;568;p68"/>
          <p:cNvSpPr txBox="1">
            <a:spLocks noGrp="1"/>
          </p:cNvSpPr>
          <p:nvPr>
            <p:ph type="title"/>
          </p:nvPr>
        </p:nvSpPr>
        <p:spPr>
          <a:xfrm>
            <a:off x="272229" y="502429"/>
            <a:ext cx="8520600" cy="572700"/>
          </a:xfrm>
          <a:prstGeom prst="rect">
            <a:avLst/>
          </a:prstGeom>
        </p:spPr>
        <p:txBody>
          <a:bodyPr spcFirstLastPara="1" wrap="square" lIns="91425" tIns="91425" rIns="91425" bIns="91425" anchor="t" anchorCtr="0">
            <a:noAutofit/>
          </a:bodyPr>
          <a:lstStyle/>
          <a:p>
            <a:pPr lvl="0"/>
            <a:r>
              <a:rPr lang="zh-TW" altLang="en-US" sz="3000" b="1" dirty="0">
                <a:solidFill>
                  <a:srgbClr val="424456"/>
                </a:solidFill>
                <a:latin typeface="Microsoft JhengHei UI Light" panose="020B0304030504040204" pitchFamily="34" charset="-120"/>
                <a:ea typeface="Microsoft JhengHei UI Light" panose="020B0304030504040204" pitchFamily="34" charset="-120"/>
              </a:rPr>
              <a:t>離線空照資料判讀</a:t>
            </a:r>
          </a:p>
        </p:txBody>
      </p:sp>
      <p:pic>
        <p:nvPicPr>
          <p:cNvPr id="4" name="Google Shape;586;p71"/>
          <p:cNvPicPr preferRelativeResize="0"/>
          <p:nvPr/>
        </p:nvPicPr>
        <p:blipFill rotWithShape="1">
          <a:blip r:embed="rId4">
            <a:alphaModFix/>
          </a:blip>
          <a:srcRect l="2610" t="32964" r="2112" b="1212"/>
          <a:stretch/>
        </p:blipFill>
        <p:spPr>
          <a:xfrm>
            <a:off x="5190925" y="1995195"/>
            <a:ext cx="2581472" cy="2245499"/>
          </a:xfrm>
          <a:prstGeom prst="rect">
            <a:avLst/>
          </a:prstGeom>
          <a:noFill/>
          <a:ln w="6350" cap="flat" cmpd="sng">
            <a:solidFill>
              <a:schemeClr val="accent2"/>
            </a:solidFill>
            <a:prstDash val="solid"/>
            <a:round/>
            <a:headEnd type="none" w="sm" len="sm"/>
            <a:tailEnd type="none" w="sm" len="sm"/>
          </a:ln>
        </p:spPr>
      </p:pic>
      <p:sp>
        <p:nvSpPr>
          <p:cNvPr id="2" name="Rectangle 1"/>
          <p:cNvSpPr/>
          <p:nvPr/>
        </p:nvSpPr>
        <p:spPr>
          <a:xfrm>
            <a:off x="1606873" y="1455902"/>
            <a:ext cx="1107996" cy="461665"/>
          </a:xfrm>
          <a:prstGeom prst="rect">
            <a:avLst/>
          </a:prstGeom>
        </p:spPr>
        <p:txBody>
          <a:bodyPr wrap="none">
            <a:spAutoFit/>
          </a:bodyPr>
          <a:lstStyle/>
          <a:p>
            <a:pPr algn="ctr"/>
            <a:r>
              <a:rPr lang="zh-CN" altLang="en-US" sz="2400" b="1" dirty="0" smtClean="0">
                <a:highlight>
                  <a:srgbClr val="FFFFFF"/>
                </a:highlight>
                <a:latin typeface="Microsoft JhengHei UI Light" panose="020B0304030504040204" pitchFamily="34" charset="-120"/>
                <a:ea typeface="Microsoft JhengHei UI Light" panose="020B0304030504040204" pitchFamily="34" charset="-120"/>
                <a:cs typeface="Trebuchet MS"/>
                <a:sym typeface="Trebuchet MS"/>
              </a:rPr>
              <a:t>建築物</a:t>
            </a:r>
            <a:endParaRPr lang="zh-TW" altLang="en-US" sz="2400" b="1" dirty="0">
              <a:latin typeface="Microsoft JhengHei UI Light" panose="020B0304030504040204" pitchFamily="34" charset="-120"/>
              <a:ea typeface="Microsoft JhengHei UI Light" panose="020B0304030504040204" pitchFamily="34" charset="-120"/>
            </a:endParaRPr>
          </a:p>
        </p:txBody>
      </p:sp>
      <p:sp>
        <p:nvSpPr>
          <p:cNvPr id="6" name="Rectangle 5"/>
          <p:cNvSpPr/>
          <p:nvPr/>
        </p:nvSpPr>
        <p:spPr>
          <a:xfrm>
            <a:off x="5217429" y="1455901"/>
            <a:ext cx="2531462" cy="461665"/>
          </a:xfrm>
          <a:prstGeom prst="rect">
            <a:avLst/>
          </a:prstGeom>
        </p:spPr>
        <p:txBody>
          <a:bodyPr wrap="none">
            <a:spAutoFit/>
          </a:bodyPr>
          <a:lstStyle/>
          <a:p>
            <a:pPr algn="ctr"/>
            <a:r>
              <a:rPr lang="en-US" altLang="zh-CN" sz="2400" b="1" dirty="0" err="1" smtClean="0">
                <a:latin typeface="Microsoft JhengHei UI Light" panose="020B0304030504040204" pitchFamily="34" charset="-120"/>
                <a:ea typeface="Microsoft JhengHei UI Light" panose="020B0304030504040204" pitchFamily="34" charset="-120"/>
              </a:rPr>
              <a:t>xView</a:t>
            </a:r>
            <a:r>
              <a:rPr lang="zh-CN" altLang="en-US" sz="2400" b="1" dirty="0" smtClean="0">
                <a:latin typeface="Microsoft JhengHei UI Light" panose="020B0304030504040204" pitchFamily="34" charset="-120"/>
                <a:ea typeface="Microsoft JhengHei UI Light" panose="020B0304030504040204" pitchFamily="34" charset="-120"/>
              </a:rPr>
              <a:t> </a:t>
            </a:r>
            <a:r>
              <a:rPr lang="en-US" altLang="zh-CN" sz="2400" b="1" dirty="0" smtClean="0">
                <a:latin typeface="Microsoft JhengHei UI Light" panose="020B0304030504040204" pitchFamily="34" charset="-120"/>
                <a:ea typeface="Microsoft JhengHei UI Light" panose="020B0304030504040204" pitchFamily="34" charset="-120"/>
              </a:rPr>
              <a:t>60 </a:t>
            </a:r>
            <a:r>
              <a:rPr lang="zh-CN" altLang="en-US" sz="2400" b="1" dirty="0" smtClean="0">
                <a:latin typeface="Microsoft JhengHei UI Light" panose="020B0304030504040204" pitchFamily="34" charset="-120"/>
                <a:ea typeface="Microsoft JhengHei UI Light" panose="020B0304030504040204" pitchFamily="34" charset="-120"/>
              </a:rPr>
              <a:t>種類別</a:t>
            </a:r>
            <a:endParaRPr lang="zh-TW" altLang="en-US" sz="2400" b="1" dirty="0">
              <a:latin typeface="Microsoft JhengHei UI Light" panose="020B0304030504040204" pitchFamily="34" charset="-120"/>
              <a:ea typeface="Microsoft JhengHei UI Light" panose="020B0304030504040204" pitchFamily="34" charset="-120"/>
            </a:endParaRPr>
          </a:p>
        </p:txBody>
      </p:sp>
      <p:pic>
        <p:nvPicPr>
          <p:cNvPr id="2050" name="Picture 2" descr="https://lh3.googleusercontent.com/Li3W_UeBgyWhmzE4eWyhAykB0upiVwQdnbPNgWGfqEfsXZ5yHAqT6t9dV0_CWk8fwbXsYKrkkZ6oTFZ8Ygl-9mVT2lZvCVTLawQaqbuW1gB49WVmEZxhpgSxRgU9gYifp4I9g7Tue7Y"/>
          <p:cNvPicPr>
            <a:picLocks noChangeAspect="1" noChangeArrowheads="1"/>
          </p:cNvPicPr>
          <p:nvPr/>
        </p:nvPicPr>
        <p:blipFill rotWithShape="1">
          <a:blip r:embed="rId5">
            <a:extLst>
              <a:ext uri="{28A0092B-C50C-407E-A947-70E740481C1C}">
                <a14:useLocalDpi xmlns:a14="http://schemas.microsoft.com/office/drawing/2010/main" val="0"/>
              </a:ext>
            </a:extLst>
          </a:blip>
          <a:srcRect l="-1" r="37819"/>
          <a:stretch/>
        </p:blipFill>
        <p:spPr bwMode="auto">
          <a:xfrm>
            <a:off x="3286801" y="1995195"/>
            <a:ext cx="1600764" cy="154382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699254" y="1455904"/>
            <a:ext cx="800219" cy="461665"/>
          </a:xfrm>
          <a:prstGeom prst="rect">
            <a:avLst/>
          </a:prstGeom>
        </p:spPr>
        <p:txBody>
          <a:bodyPr wrap="none">
            <a:spAutoFit/>
          </a:bodyPr>
          <a:lstStyle/>
          <a:p>
            <a:pPr algn="ctr"/>
            <a:r>
              <a:rPr lang="zh-CN" altLang="en-US" sz="2400" b="1" dirty="0" smtClean="0">
                <a:latin typeface="Microsoft JhengHei UI Light" panose="020B0304030504040204" pitchFamily="34" charset="-120"/>
                <a:ea typeface="Microsoft JhengHei UI Light" panose="020B0304030504040204" pitchFamily="34" charset="-120"/>
              </a:rPr>
              <a:t>船艦</a:t>
            </a:r>
            <a:endParaRPr lang="zh-TW" altLang="en-US" sz="2400" b="1" dirty="0">
              <a:latin typeface="Microsoft JhengHei UI Light" panose="020B0304030504040204" pitchFamily="34" charset="-120"/>
              <a:ea typeface="Microsoft JhengHei UI Light" panose="020B0304030504040204" pitchFamily="34" charset="-12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64"/>
          <p:cNvSpPr txBox="1">
            <a:spLocks noGrp="1"/>
          </p:cNvSpPr>
          <p:nvPr>
            <p:ph type="title"/>
          </p:nvPr>
        </p:nvSpPr>
        <p:spPr>
          <a:xfrm>
            <a:off x="311700" y="504227"/>
            <a:ext cx="8520600" cy="707400"/>
          </a:xfrm>
          <a:prstGeom prst="rect">
            <a:avLst/>
          </a:prstGeom>
        </p:spPr>
        <p:txBody>
          <a:bodyPr spcFirstLastPara="1" wrap="square" lIns="91425" tIns="91425" rIns="91425" bIns="91425" anchor="t" anchorCtr="0">
            <a:noAutofit/>
          </a:bodyPr>
          <a:lstStyle/>
          <a:p>
            <a:pPr lvl="0" algn="ctr">
              <a:buClr>
                <a:schemeClr val="dk1"/>
              </a:buClr>
              <a:buSzPts val="1100"/>
            </a:pPr>
            <a:r>
              <a:rPr lang="zh-CN" altLang="en-US" sz="3200" b="1" dirty="0" smtClean="0">
                <a:latin typeface="Microsoft JhengHei UI Light" panose="020B0304030504040204" pitchFamily="34" charset="-120"/>
                <a:ea typeface="Microsoft JhengHei UI Light" panose="020B0304030504040204" pitchFamily="34" charset="-120"/>
                <a:cs typeface="Microsoft Sans Serif" panose="020B0604020202020204" pitchFamily="34" charset="0"/>
              </a:rPr>
              <a:t>機上</a:t>
            </a:r>
            <a:r>
              <a:rPr lang="en" altLang="zh-TW" sz="3200" b="1" dirty="0" smtClean="0">
                <a:latin typeface="Microsoft JhengHei UI Light" panose="020B0304030504040204" pitchFamily="34" charset="-120"/>
                <a:ea typeface="Microsoft JhengHei UI Light" panose="020B0304030504040204" pitchFamily="34" charset="-120"/>
                <a:cs typeface="Microsoft Sans Serif" panose="020B0604020202020204" pitchFamily="34" charset="0"/>
              </a:rPr>
              <a:t>即時</a:t>
            </a:r>
            <a:r>
              <a:rPr lang="zh-CN" altLang="en-US" sz="3200" b="1" dirty="0" smtClean="0">
                <a:latin typeface="Microsoft JhengHei UI Light" panose="020B0304030504040204" pitchFamily="34" charset="-120"/>
                <a:ea typeface="Microsoft JhengHei UI Light" panose="020B0304030504040204" pitchFamily="34" charset="-120"/>
                <a:cs typeface="Microsoft Sans Serif" panose="020B0604020202020204" pitchFamily="34" charset="0"/>
              </a:rPr>
              <a:t>運算 </a:t>
            </a:r>
            <a:r>
              <a:rPr lang="en-US" altLang="zh-CN" sz="3200" b="1" dirty="0" smtClean="0">
                <a:latin typeface="Microsoft JhengHei UI Light" panose="020B0304030504040204" pitchFamily="34" charset="-120"/>
                <a:ea typeface="Microsoft JhengHei UI Light" panose="020B0304030504040204" pitchFamily="34" charset="-120"/>
                <a:cs typeface="Microsoft Sans Serif" panose="020B0604020202020204" pitchFamily="34" charset="0"/>
              </a:rPr>
              <a:t>– </a:t>
            </a:r>
            <a:r>
              <a:rPr lang="en" altLang="zh-TW" sz="3200" b="1" dirty="0">
                <a:latin typeface="Microsoft JhengHei UI Light" panose="020B0304030504040204" pitchFamily="34" charset="-120"/>
                <a:ea typeface="Microsoft JhengHei UI Light" panose="020B0304030504040204" pitchFamily="34" charset="-120"/>
                <a:cs typeface="Microsoft Sans Serif" panose="020B0604020202020204" pitchFamily="34" charset="0"/>
              </a:rPr>
              <a:t>物件辨識</a:t>
            </a:r>
            <a:r>
              <a:rPr lang="zh-CN" altLang="en-US" sz="3200" b="1" dirty="0" smtClean="0">
                <a:latin typeface="Microsoft JhengHei UI Light" panose="020B0304030504040204" pitchFamily="34" charset="-120"/>
                <a:ea typeface="Microsoft JhengHei UI Light" panose="020B0304030504040204" pitchFamily="34" charset="-120"/>
                <a:cs typeface="Microsoft Sans Serif" panose="020B0604020202020204" pitchFamily="34" charset="0"/>
              </a:rPr>
              <a:t>街道實測</a:t>
            </a:r>
            <a:endParaRPr sz="3200" b="1" dirty="0">
              <a:solidFill>
                <a:srgbClr val="424456"/>
              </a:solidFill>
              <a:latin typeface="Microsoft JhengHei UI Light" panose="020B0304030504040204" pitchFamily="34" charset="-120"/>
              <a:ea typeface="Microsoft JhengHei UI Light" panose="020B0304030504040204" pitchFamily="34" charset="-120"/>
            </a:endParaRPr>
          </a:p>
        </p:txBody>
      </p:sp>
      <p:sp>
        <p:nvSpPr>
          <p:cNvPr id="4" name="Google Shape;383;p53"/>
          <p:cNvSpPr txBox="1">
            <a:spLocks noGrp="1"/>
          </p:cNvSpPr>
          <p:nvPr>
            <p:ph type="body" idx="1"/>
          </p:nvPr>
        </p:nvSpPr>
        <p:spPr>
          <a:xfrm>
            <a:off x="917040" y="1826474"/>
            <a:ext cx="3014025" cy="2972252"/>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marR="0" lvl="0" indent="0" rtl="0">
              <a:spcBef>
                <a:spcPts val="0"/>
              </a:spcBef>
              <a:spcAft>
                <a:spcPts val="1200"/>
              </a:spcAft>
              <a:buNone/>
            </a:pPr>
            <a:r>
              <a:rPr lang="zh-CN" altLang="en-US" dirty="0" smtClean="0">
                <a:highlight>
                  <a:srgbClr val="FFFFFF"/>
                </a:highlight>
                <a:latin typeface="Microsoft JhengHei UI Light" panose="020B0304030504040204" pitchFamily="34" charset="-120"/>
                <a:ea typeface="Microsoft JhengHei UI Light" panose="020B0304030504040204" pitchFamily="34" charset="-120"/>
                <a:cs typeface="Trebuchet MS"/>
                <a:sym typeface="Trebuchet MS"/>
              </a:rPr>
              <a:t>政治大學正門</a:t>
            </a:r>
            <a:endParaRPr lang="en-US" altLang="zh-CN" dirty="0" smtClean="0">
              <a:highlight>
                <a:srgbClr val="FFFFFF"/>
              </a:highlight>
              <a:latin typeface="Microsoft JhengHei UI Light" panose="020B0304030504040204" pitchFamily="34" charset="-120"/>
              <a:ea typeface="Microsoft JhengHei UI Light" panose="020B0304030504040204" pitchFamily="34" charset="-120"/>
              <a:cs typeface="Trebuchet MS"/>
              <a:sym typeface="Trebuchet MS"/>
            </a:endParaRPr>
          </a:p>
          <a:p>
            <a:pPr marL="0" marR="0" lvl="0" indent="0" rtl="0">
              <a:spcBef>
                <a:spcPts val="0"/>
              </a:spcBef>
              <a:spcAft>
                <a:spcPts val="600"/>
              </a:spcAft>
              <a:buNone/>
            </a:pPr>
            <a:r>
              <a:rPr lang="zh-CN" altLang="en-US" dirty="0" smtClean="0">
                <a:highlight>
                  <a:srgbClr val="FFFFFF"/>
                </a:highlight>
                <a:latin typeface="Microsoft JhengHei UI Light" panose="020B0304030504040204" pitchFamily="34" charset="-120"/>
                <a:ea typeface="Microsoft JhengHei UI Light" panose="020B0304030504040204" pitchFamily="34" charset="-120"/>
                <a:cs typeface="Trebuchet MS"/>
                <a:sym typeface="Trebuchet MS"/>
              </a:rPr>
              <a:t>辨識物件：</a:t>
            </a:r>
            <a:endParaRPr lang="en-US" altLang="zh-CN" dirty="0" smtClean="0">
              <a:highlight>
                <a:srgbClr val="FFFFFF"/>
              </a:highlight>
              <a:latin typeface="Microsoft JhengHei UI Light" panose="020B0304030504040204" pitchFamily="34" charset="-120"/>
              <a:ea typeface="Microsoft JhengHei UI Light" panose="020B0304030504040204" pitchFamily="34" charset="-120"/>
              <a:cs typeface="Trebuchet MS"/>
              <a:sym typeface="Trebuchet MS"/>
            </a:endParaRPr>
          </a:p>
          <a:p>
            <a:pPr marL="285750" indent="-285750"/>
            <a:r>
              <a:rPr lang="zh-CN" altLang="en-US" dirty="0" smtClean="0">
                <a:highlight>
                  <a:srgbClr val="FFFFFF"/>
                </a:highlight>
                <a:latin typeface="Microsoft JhengHei UI Light" panose="020B0304030504040204" pitchFamily="34" charset="-120"/>
                <a:ea typeface="Microsoft JhengHei UI Light" panose="020B0304030504040204" pitchFamily="34" charset="-120"/>
                <a:cs typeface="Trebuchet MS"/>
                <a:sym typeface="Trebuchet MS"/>
              </a:rPr>
              <a:t>人</a:t>
            </a:r>
            <a:endParaRPr lang="en-US" altLang="zh-CN" dirty="0" smtClean="0">
              <a:highlight>
                <a:srgbClr val="FFFFFF"/>
              </a:highlight>
              <a:latin typeface="Microsoft JhengHei UI Light" panose="020B0304030504040204" pitchFamily="34" charset="-120"/>
              <a:ea typeface="Microsoft JhengHei UI Light" panose="020B0304030504040204" pitchFamily="34" charset="-120"/>
              <a:cs typeface="Trebuchet MS"/>
              <a:sym typeface="Trebuchet MS"/>
            </a:endParaRPr>
          </a:p>
          <a:p>
            <a:pPr marL="285750" indent="-285750"/>
            <a:r>
              <a:rPr lang="zh-CN" altLang="en-US" dirty="0">
                <a:highlight>
                  <a:srgbClr val="FFFFFF"/>
                </a:highlight>
                <a:latin typeface="Microsoft JhengHei UI Light" panose="020B0304030504040204" pitchFamily="34" charset="-120"/>
                <a:ea typeface="Microsoft JhengHei UI Light" panose="020B0304030504040204" pitchFamily="34" charset="-120"/>
                <a:cs typeface="Trebuchet MS"/>
                <a:sym typeface="Trebuchet MS"/>
              </a:rPr>
              <a:t>汽</a:t>
            </a:r>
            <a:r>
              <a:rPr lang="zh-CN" altLang="en-US" dirty="0" smtClean="0">
                <a:highlight>
                  <a:srgbClr val="FFFFFF"/>
                </a:highlight>
                <a:latin typeface="Microsoft JhengHei UI Light" panose="020B0304030504040204" pitchFamily="34" charset="-120"/>
                <a:ea typeface="Microsoft JhengHei UI Light" panose="020B0304030504040204" pitchFamily="34" charset="-120"/>
                <a:cs typeface="Trebuchet MS"/>
                <a:sym typeface="Trebuchet MS"/>
              </a:rPr>
              <a:t>車</a:t>
            </a:r>
            <a:endParaRPr lang="en-US" altLang="zh-CN" dirty="0" smtClean="0">
              <a:highlight>
                <a:srgbClr val="FFFFFF"/>
              </a:highlight>
              <a:latin typeface="Microsoft JhengHei UI Light" panose="020B0304030504040204" pitchFamily="34" charset="-120"/>
              <a:ea typeface="Microsoft JhengHei UI Light" panose="020B0304030504040204" pitchFamily="34" charset="-120"/>
              <a:cs typeface="Trebuchet MS"/>
              <a:sym typeface="Trebuchet MS"/>
            </a:endParaRPr>
          </a:p>
          <a:p>
            <a:pPr marL="285750" indent="-285750"/>
            <a:r>
              <a:rPr lang="zh-CN" altLang="en-US" dirty="0">
                <a:highlight>
                  <a:srgbClr val="FFFFFF"/>
                </a:highlight>
                <a:latin typeface="Microsoft JhengHei UI Light" panose="020B0304030504040204" pitchFamily="34" charset="-120"/>
                <a:ea typeface="Microsoft JhengHei UI Light" panose="020B0304030504040204" pitchFamily="34" charset="-120"/>
                <a:cs typeface="Trebuchet MS"/>
                <a:sym typeface="Trebuchet MS"/>
              </a:rPr>
              <a:t>機</a:t>
            </a:r>
            <a:r>
              <a:rPr lang="zh-CN" altLang="en-US" dirty="0" smtClean="0">
                <a:highlight>
                  <a:srgbClr val="FFFFFF"/>
                </a:highlight>
                <a:latin typeface="Microsoft JhengHei UI Light" panose="020B0304030504040204" pitchFamily="34" charset="-120"/>
                <a:ea typeface="Microsoft JhengHei UI Light" panose="020B0304030504040204" pitchFamily="34" charset="-120"/>
                <a:cs typeface="Trebuchet MS"/>
                <a:sym typeface="Trebuchet MS"/>
              </a:rPr>
              <a:t>車</a:t>
            </a:r>
            <a:endParaRPr lang="en-US" altLang="zh-CN" dirty="0" smtClean="0">
              <a:highlight>
                <a:srgbClr val="FFFFFF"/>
              </a:highlight>
              <a:latin typeface="Microsoft JhengHei UI Light" panose="020B0304030504040204" pitchFamily="34" charset="-120"/>
              <a:ea typeface="Microsoft JhengHei UI Light" panose="020B0304030504040204" pitchFamily="34" charset="-120"/>
              <a:cs typeface="Trebuchet MS"/>
              <a:sym typeface="Trebuchet MS"/>
            </a:endParaRPr>
          </a:p>
          <a:p>
            <a:pPr marL="285750" indent="-285750"/>
            <a:r>
              <a:rPr lang="zh-CN" altLang="en-US" dirty="0">
                <a:highlight>
                  <a:srgbClr val="FFFFFF"/>
                </a:highlight>
                <a:latin typeface="Microsoft JhengHei UI Light" panose="020B0304030504040204" pitchFamily="34" charset="-120"/>
                <a:ea typeface="Microsoft JhengHei UI Light" panose="020B0304030504040204" pitchFamily="34" charset="-120"/>
                <a:cs typeface="Trebuchet MS"/>
                <a:sym typeface="Trebuchet MS"/>
              </a:rPr>
              <a:t>自行</a:t>
            </a:r>
            <a:r>
              <a:rPr lang="zh-CN" altLang="en-US" dirty="0" smtClean="0">
                <a:highlight>
                  <a:srgbClr val="FFFFFF"/>
                </a:highlight>
                <a:latin typeface="Microsoft JhengHei UI Light" panose="020B0304030504040204" pitchFamily="34" charset="-120"/>
                <a:ea typeface="Microsoft JhengHei UI Light" panose="020B0304030504040204" pitchFamily="34" charset="-120"/>
                <a:cs typeface="Trebuchet MS"/>
                <a:sym typeface="Trebuchet MS"/>
              </a:rPr>
              <a:t>車</a:t>
            </a:r>
            <a:endParaRPr lang="en-US" altLang="zh-CN" dirty="0" smtClean="0">
              <a:highlight>
                <a:srgbClr val="FFFFFF"/>
              </a:highlight>
              <a:latin typeface="Microsoft JhengHei UI Light" panose="020B0304030504040204" pitchFamily="34" charset="-120"/>
              <a:ea typeface="Microsoft JhengHei UI Light" panose="020B0304030504040204" pitchFamily="34" charset="-120"/>
              <a:cs typeface="Trebuchet MS"/>
              <a:sym typeface="Trebuchet MS"/>
            </a:endParaRPr>
          </a:p>
          <a:p>
            <a:pPr marL="285750" indent="-285750"/>
            <a:r>
              <a:rPr lang="zh-CN" altLang="en-US" dirty="0">
                <a:highlight>
                  <a:srgbClr val="FFFFFF"/>
                </a:highlight>
                <a:latin typeface="Microsoft JhengHei UI Light" panose="020B0304030504040204" pitchFamily="34" charset="-120"/>
                <a:ea typeface="Microsoft JhengHei UI Light" panose="020B0304030504040204" pitchFamily="34" charset="-120"/>
                <a:cs typeface="Trebuchet MS"/>
                <a:sym typeface="Trebuchet MS"/>
              </a:rPr>
              <a:t>其</a:t>
            </a:r>
            <a:r>
              <a:rPr lang="zh-CN" altLang="en-US" dirty="0" smtClean="0">
                <a:highlight>
                  <a:srgbClr val="FFFFFF"/>
                </a:highlight>
                <a:latin typeface="Microsoft JhengHei UI Light" panose="020B0304030504040204" pitchFamily="34" charset="-120"/>
                <a:ea typeface="Microsoft JhengHei UI Light" panose="020B0304030504040204" pitchFamily="34" charset="-120"/>
                <a:cs typeface="Trebuchet MS"/>
                <a:sym typeface="Trebuchet MS"/>
              </a:rPr>
              <a:t>他</a:t>
            </a:r>
            <a:endParaRPr lang="en-US" altLang="zh-CN" dirty="0" smtClean="0">
              <a:highlight>
                <a:srgbClr val="FFFFFF"/>
              </a:highlight>
              <a:latin typeface="Microsoft JhengHei UI Light" panose="020B0304030504040204" pitchFamily="34" charset="-120"/>
              <a:ea typeface="Microsoft JhengHei UI Light" panose="020B0304030504040204" pitchFamily="34" charset="-120"/>
              <a:cs typeface="Trebuchet MS"/>
              <a:sym typeface="Trebuchet M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2827" y="1265583"/>
            <a:ext cx="4326216" cy="3232645"/>
          </a:xfrm>
          <a:prstGeom prst="rect">
            <a:avLst/>
          </a:prstGeom>
        </p:spPr>
      </p:pic>
      <p:sp>
        <p:nvSpPr>
          <p:cNvPr id="5" name="Rectangle 4"/>
          <p:cNvSpPr/>
          <p:nvPr/>
        </p:nvSpPr>
        <p:spPr>
          <a:xfrm>
            <a:off x="4072827" y="4552184"/>
            <a:ext cx="2601994" cy="307777"/>
          </a:xfrm>
          <a:prstGeom prst="rect">
            <a:avLst/>
          </a:prstGeom>
        </p:spPr>
        <p:txBody>
          <a:bodyPr wrap="none">
            <a:spAutoFit/>
          </a:bodyPr>
          <a:lstStyle/>
          <a:p>
            <a:r>
              <a:rPr lang="en-US" dirty="0"/>
              <a:t>https://youtu.be/0-dlRMRQF8s</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64"/>
          <p:cNvSpPr txBox="1">
            <a:spLocks noGrp="1"/>
          </p:cNvSpPr>
          <p:nvPr>
            <p:ph type="title"/>
          </p:nvPr>
        </p:nvSpPr>
        <p:spPr>
          <a:xfrm>
            <a:off x="311700" y="530731"/>
            <a:ext cx="8520600" cy="707400"/>
          </a:xfrm>
          <a:prstGeom prst="rect">
            <a:avLst/>
          </a:prstGeom>
        </p:spPr>
        <p:txBody>
          <a:bodyPr spcFirstLastPara="1" wrap="square" lIns="91425" tIns="91425" rIns="91425" bIns="91425" anchor="t" anchorCtr="0">
            <a:noAutofit/>
          </a:bodyPr>
          <a:lstStyle/>
          <a:p>
            <a:pPr lvl="0" algn="ctr">
              <a:buClr>
                <a:schemeClr val="dk1"/>
              </a:buClr>
              <a:buSzPts val="1100"/>
            </a:pPr>
            <a:r>
              <a:rPr lang="zh-CN" altLang="en-US" sz="3200" b="1" dirty="0" smtClean="0">
                <a:latin typeface="Microsoft JhengHei UI Light" panose="020B0304030504040204" pitchFamily="34" charset="-120"/>
                <a:ea typeface="Microsoft JhengHei UI Light" panose="020B0304030504040204" pitchFamily="34" charset="-120"/>
                <a:cs typeface="Microsoft Sans Serif" panose="020B0604020202020204" pitchFamily="34" charset="0"/>
              </a:rPr>
              <a:t>機上</a:t>
            </a:r>
            <a:r>
              <a:rPr lang="en" altLang="zh-TW" sz="3200" b="1" dirty="0" smtClean="0">
                <a:latin typeface="Microsoft JhengHei UI Light" panose="020B0304030504040204" pitchFamily="34" charset="-120"/>
                <a:ea typeface="Microsoft JhengHei UI Light" panose="020B0304030504040204" pitchFamily="34" charset="-120"/>
                <a:cs typeface="Microsoft Sans Serif" panose="020B0604020202020204" pitchFamily="34" charset="0"/>
              </a:rPr>
              <a:t>即時</a:t>
            </a:r>
            <a:r>
              <a:rPr lang="zh-CN" altLang="en-US" sz="3200" b="1" dirty="0" smtClean="0">
                <a:latin typeface="Microsoft JhengHei UI Light" panose="020B0304030504040204" pitchFamily="34" charset="-120"/>
                <a:ea typeface="Microsoft JhengHei UI Light" panose="020B0304030504040204" pitchFamily="34" charset="-120"/>
                <a:cs typeface="Microsoft Sans Serif" panose="020B0604020202020204" pitchFamily="34" charset="0"/>
              </a:rPr>
              <a:t>運算 </a:t>
            </a:r>
            <a:r>
              <a:rPr lang="en-US" altLang="zh-CN" sz="3200" b="1" dirty="0" smtClean="0">
                <a:latin typeface="Microsoft JhengHei UI Light" panose="020B0304030504040204" pitchFamily="34" charset="-120"/>
                <a:ea typeface="Microsoft JhengHei UI Light" panose="020B0304030504040204" pitchFamily="34" charset="-120"/>
                <a:cs typeface="Microsoft Sans Serif" panose="020B0604020202020204" pitchFamily="34" charset="0"/>
              </a:rPr>
              <a:t>– </a:t>
            </a:r>
            <a:r>
              <a:rPr lang="zh-CN" altLang="en-US" sz="3200" b="1" dirty="0" smtClean="0">
                <a:latin typeface="Microsoft JhengHei UI Light" panose="020B0304030504040204" pitchFamily="34" charset="-120"/>
                <a:ea typeface="Microsoft JhengHei UI Light" panose="020B0304030504040204" pitchFamily="34" charset="-120"/>
                <a:cs typeface="Microsoft Sans Serif" panose="020B0604020202020204" pitchFamily="34" charset="0"/>
              </a:rPr>
              <a:t>模型壓縮</a:t>
            </a:r>
            <a:endParaRPr sz="3200" b="1" dirty="0">
              <a:solidFill>
                <a:srgbClr val="424456"/>
              </a:solidFill>
              <a:latin typeface="Microsoft JhengHei UI Light" panose="020B0304030504040204" pitchFamily="34" charset="-120"/>
              <a:ea typeface="Microsoft JhengHei UI Light" panose="020B0304030504040204" pitchFamily="34" charset="-120"/>
            </a:endParaRPr>
          </a:p>
        </p:txBody>
      </p:sp>
      <p:graphicFrame>
        <p:nvGraphicFramePr>
          <p:cNvPr id="6" name="Table 5"/>
          <p:cNvGraphicFramePr>
            <a:graphicFrameLocks noGrp="1"/>
          </p:cNvGraphicFramePr>
          <p:nvPr>
            <p:extLst>
              <p:ext uri="{D42A27DB-BD31-4B8C-83A1-F6EECF244321}">
                <p14:modId xmlns:p14="http://schemas.microsoft.com/office/powerpoint/2010/main" val="2677404470"/>
              </p:ext>
            </p:extLst>
          </p:nvPr>
        </p:nvGraphicFramePr>
        <p:xfrm>
          <a:off x="1203445" y="1292914"/>
          <a:ext cx="6772027" cy="3394076"/>
        </p:xfrm>
        <a:graphic>
          <a:graphicData uri="http://schemas.openxmlformats.org/drawingml/2006/table">
            <a:tbl>
              <a:tblPr/>
              <a:tblGrid>
                <a:gridCol w="1354405">
                  <a:extLst>
                    <a:ext uri="{9D8B030D-6E8A-4147-A177-3AD203B41FA5}">
                      <a16:colId xmlns:a16="http://schemas.microsoft.com/office/drawing/2014/main" val="20000"/>
                    </a:ext>
                  </a:extLst>
                </a:gridCol>
                <a:gridCol w="902937">
                  <a:extLst>
                    <a:ext uri="{9D8B030D-6E8A-4147-A177-3AD203B41FA5}">
                      <a16:colId xmlns:a16="http://schemas.microsoft.com/office/drawing/2014/main" val="20001"/>
                    </a:ext>
                  </a:extLst>
                </a:gridCol>
                <a:gridCol w="902937">
                  <a:extLst>
                    <a:ext uri="{9D8B030D-6E8A-4147-A177-3AD203B41FA5}">
                      <a16:colId xmlns:a16="http://schemas.microsoft.com/office/drawing/2014/main" val="20002"/>
                    </a:ext>
                  </a:extLst>
                </a:gridCol>
                <a:gridCol w="902937">
                  <a:extLst>
                    <a:ext uri="{9D8B030D-6E8A-4147-A177-3AD203B41FA5}">
                      <a16:colId xmlns:a16="http://schemas.microsoft.com/office/drawing/2014/main" val="20003"/>
                    </a:ext>
                  </a:extLst>
                </a:gridCol>
                <a:gridCol w="902937">
                  <a:extLst>
                    <a:ext uri="{9D8B030D-6E8A-4147-A177-3AD203B41FA5}">
                      <a16:colId xmlns:a16="http://schemas.microsoft.com/office/drawing/2014/main" val="20004"/>
                    </a:ext>
                  </a:extLst>
                </a:gridCol>
                <a:gridCol w="902937">
                  <a:extLst>
                    <a:ext uri="{9D8B030D-6E8A-4147-A177-3AD203B41FA5}">
                      <a16:colId xmlns:a16="http://schemas.microsoft.com/office/drawing/2014/main" val="20005"/>
                    </a:ext>
                  </a:extLst>
                </a:gridCol>
                <a:gridCol w="902937">
                  <a:extLst>
                    <a:ext uri="{9D8B030D-6E8A-4147-A177-3AD203B41FA5}">
                      <a16:colId xmlns:a16="http://schemas.microsoft.com/office/drawing/2014/main" val="20006"/>
                    </a:ext>
                  </a:extLst>
                </a:gridCol>
              </a:tblGrid>
              <a:tr h="249920">
                <a:tc>
                  <a:txBody>
                    <a:bodyPr/>
                    <a:lstStyle/>
                    <a:p>
                      <a:pPr algn="ctr" rtl="0" fontAlgn="b">
                        <a:spcBef>
                          <a:spcPts val="0"/>
                        </a:spcBef>
                        <a:spcAft>
                          <a:spcPts val="0"/>
                        </a:spcAft>
                      </a:pPr>
                      <a:r>
                        <a:rPr lang="en-US" sz="1000" b="0" i="0" u="none" strike="noStrike" dirty="0">
                          <a:solidFill>
                            <a:srgbClr val="000000"/>
                          </a:solidFill>
                          <a:effectLst/>
                          <a:latin typeface="Microsoft JhengHei" panose="020B0604030504040204" pitchFamily="34" charset="-120"/>
                          <a:ea typeface="Microsoft JhengHei" panose="020B0604030504040204" pitchFamily="34" charset="-120"/>
                        </a:rPr>
                        <a:t>Model</a:t>
                      </a:r>
                      <a:endParaRPr lang="en-US" sz="1200" dirty="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spcBef>
                          <a:spcPts val="0"/>
                        </a:spcBef>
                        <a:spcAft>
                          <a:spcPts val="0"/>
                        </a:spcAft>
                      </a:pPr>
                      <a:r>
                        <a:rPr lang="en-US" sz="1000" b="0" i="0" u="none" strike="noStrike">
                          <a:solidFill>
                            <a:srgbClr val="000000"/>
                          </a:solidFill>
                          <a:effectLst/>
                          <a:latin typeface="Microsoft JhengHei" panose="020B0604030504040204" pitchFamily="34" charset="-120"/>
                          <a:ea typeface="Microsoft JhengHei" panose="020B0604030504040204" pitchFamily="34" charset="-120"/>
                        </a:rPr>
                        <a:t>Dataset</a:t>
                      </a:r>
                      <a:endParaRPr lang="en-US" sz="120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spcBef>
                          <a:spcPts val="0"/>
                        </a:spcBef>
                        <a:spcAft>
                          <a:spcPts val="0"/>
                        </a:spcAft>
                      </a:pPr>
                      <a:r>
                        <a:rPr lang="en-US" sz="1000" b="0" i="0" u="none" strike="noStrike">
                          <a:solidFill>
                            <a:srgbClr val="000000"/>
                          </a:solidFill>
                          <a:effectLst/>
                          <a:latin typeface="Microsoft JhengHei" panose="020B0604030504040204" pitchFamily="34" charset="-120"/>
                          <a:ea typeface="Microsoft JhengHei" panose="020B0604030504040204" pitchFamily="34" charset="-120"/>
                        </a:rPr>
                        <a:t>Accuracy (%)</a:t>
                      </a:r>
                      <a:endParaRPr lang="en-US" sz="120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b">
                        <a:spcBef>
                          <a:spcPts val="0"/>
                        </a:spcBef>
                        <a:spcAft>
                          <a:spcPts val="0"/>
                        </a:spcAft>
                      </a:pPr>
                      <a:r>
                        <a:rPr lang="en-US" sz="1000" b="0" i="0" u="none" strike="noStrike" dirty="0">
                          <a:solidFill>
                            <a:srgbClr val="000000"/>
                          </a:solidFill>
                          <a:effectLst/>
                          <a:latin typeface="Microsoft JhengHei" panose="020B0604030504040204" pitchFamily="34" charset="-120"/>
                          <a:ea typeface="Microsoft JhengHei" panose="020B0604030504040204" pitchFamily="34" charset="-120"/>
                        </a:rPr>
                        <a:t>Parameters</a:t>
                      </a:r>
                      <a:endParaRPr lang="en-US" sz="1200" dirty="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b">
                        <a:spcBef>
                          <a:spcPts val="0"/>
                        </a:spcBef>
                        <a:spcAft>
                          <a:spcPts val="0"/>
                        </a:spcAft>
                      </a:pPr>
                      <a:r>
                        <a:rPr lang="en-US" sz="1000" b="0" i="0" u="none" strike="noStrike" dirty="0">
                          <a:solidFill>
                            <a:srgbClr val="000000"/>
                          </a:solidFill>
                          <a:effectLst/>
                          <a:latin typeface="Microsoft JhengHei" panose="020B0604030504040204" pitchFamily="34" charset="-120"/>
                          <a:ea typeface="Microsoft JhengHei" panose="020B0604030504040204" pitchFamily="34" charset="-120"/>
                        </a:rPr>
                        <a:t>Pruned (%)</a:t>
                      </a:r>
                      <a:endParaRPr lang="en-US" sz="1200" dirty="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4">
                        <a:lumMod val="20000"/>
                        <a:lumOff val="80000"/>
                      </a:schemeClr>
                    </a:solidFill>
                  </a:tcPr>
                </a:tc>
                <a:tc>
                  <a:txBody>
                    <a:bodyPr/>
                    <a:lstStyle/>
                    <a:p>
                      <a:pPr algn="ctr" rtl="0" fontAlgn="b">
                        <a:spcBef>
                          <a:spcPts val="0"/>
                        </a:spcBef>
                        <a:spcAft>
                          <a:spcPts val="0"/>
                        </a:spcAft>
                      </a:pPr>
                      <a:r>
                        <a:rPr lang="en-US" sz="1000" b="0" i="0" u="none" strike="noStrike" dirty="0">
                          <a:solidFill>
                            <a:srgbClr val="000000"/>
                          </a:solidFill>
                          <a:effectLst/>
                          <a:latin typeface="Microsoft JhengHei" panose="020B0604030504040204" pitchFamily="34" charset="-120"/>
                          <a:ea typeface="Microsoft JhengHei" panose="020B0604030504040204" pitchFamily="34" charset="-120"/>
                        </a:rPr>
                        <a:t>FLOP</a:t>
                      </a:r>
                      <a:endParaRPr lang="en-US" sz="1200" dirty="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b">
                        <a:spcBef>
                          <a:spcPts val="0"/>
                        </a:spcBef>
                        <a:spcAft>
                          <a:spcPts val="0"/>
                        </a:spcAft>
                      </a:pPr>
                      <a:r>
                        <a:rPr lang="en-US" sz="1000" b="0" i="0" u="none" strike="noStrike" dirty="0">
                          <a:solidFill>
                            <a:srgbClr val="000000"/>
                          </a:solidFill>
                          <a:effectLst/>
                          <a:latin typeface="Microsoft JhengHei" panose="020B0604030504040204" pitchFamily="34" charset="-120"/>
                          <a:ea typeface="Microsoft JhengHei" panose="020B0604030504040204" pitchFamily="34" charset="-120"/>
                        </a:rPr>
                        <a:t>Pruned (%)</a:t>
                      </a:r>
                      <a:endParaRPr lang="en-US" sz="1200" dirty="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C000">
                        <a:alpha val="56000"/>
                      </a:srgbClr>
                    </a:solidFill>
                  </a:tcPr>
                </a:tc>
                <a:extLst>
                  <a:ext uri="{0D108BD9-81ED-4DB2-BD59-A6C34878D82A}">
                    <a16:rowId xmlns:a16="http://schemas.microsoft.com/office/drawing/2014/main" val="10000"/>
                  </a:ext>
                </a:extLst>
              </a:tr>
              <a:tr h="249920">
                <a:tc>
                  <a:txBody>
                    <a:bodyPr/>
                    <a:lstStyle/>
                    <a:p>
                      <a:pPr algn="ctr" rtl="0" fontAlgn="b">
                        <a:spcBef>
                          <a:spcPts val="0"/>
                        </a:spcBef>
                        <a:spcAft>
                          <a:spcPts val="0"/>
                        </a:spcAft>
                      </a:pPr>
                      <a:r>
                        <a:rPr lang="en-US" sz="1000" b="0" i="0" u="none" strike="noStrike">
                          <a:solidFill>
                            <a:srgbClr val="000000"/>
                          </a:solidFill>
                          <a:effectLst/>
                          <a:latin typeface="Microsoft JhengHei" panose="020B0604030504040204" pitchFamily="34" charset="-120"/>
                          <a:ea typeface="Microsoft JhengHei" panose="020B0604030504040204" pitchFamily="34" charset="-120"/>
                        </a:rPr>
                        <a:t>VGG-16 pruned</a:t>
                      </a:r>
                      <a:endParaRPr lang="en-US" sz="120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b">
                        <a:spcBef>
                          <a:spcPts val="0"/>
                        </a:spcBef>
                        <a:spcAft>
                          <a:spcPts val="0"/>
                        </a:spcAft>
                      </a:pPr>
                      <a:r>
                        <a:rPr lang="en-US" sz="1000" b="0" i="0" u="none" strike="noStrike">
                          <a:solidFill>
                            <a:srgbClr val="000000"/>
                          </a:solidFill>
                          <a:effectLst/>
                          <a:latin typeface="Microsoft JhengHei" panose="020B0604030504040204" pitchFamily="34" charset="-120"/>
                          <a:ea typeface="Microsoft JhengHei" panose="020B0604030504040204" pitchFamily="34" charset="-120"/>
                        </a:rPr>
                        <a:t>CIFAR-10</a:t>
                      </a:r>
                      <a:endParaRPr lang="en-US" sz="120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spcBef>
                          <a:spcPts val="0"/>
                        </a:spcBef>
                        <a:spcAft>
                          <a:spcPts val="0"/>
                        </a:spcAft>
                      </a:pPr>
                      <a:r>
                        <a:rPr lang="en-US" altLang="zh-TW" sz="1000" b="0" i="0" u="none" strike="noStrike" dirty="0">
                          <a:solidFill>
                            <a:srgbClr val="000000"/>
                          </a:solidFill>
                          <a:effectLst/>
                          <a:latin typeface="Microsoft JhengHei" panose="020B0604030504040204" pitchFamily="34" charset="-120"/>
                          <a:ea typeface="Microsoft JhengHei" panose="020B0604030504040204" pitchFamily="34" charset="-120"/>
                        </a:rPr>
                        <a:t>93.22</a:t>
                      </a:r>
                      <a:endParaRPr lang="zh-TW" altLang="en-US" sz="1200" dirty="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b">
                        <a:spcBef>
                          <a:spcPts val="0"/>
                        </a:spcBef>
                        <a:spcAft>
                          <a:spcPts val="0"/>
                        </a:spcAft>
                      </a:pPr>
                      <a:r>
                        <a:rPr lang="en-US" sz="1000" b="0" i="0" u="none" strike="noStrike">
                          <a:solidFill>
                            <a:srgbClr val="000000"/>
                          </a:solidFill>
                          <a:effectLst/>
                          <a:latin typeface="Microsoft JhengHei" panose="020B0604030504040204" pitchFamily="34" charset="-120"/>
                          <a:ea typeface="Microsoft JhengHei" panose="020B0604030504040204" pitchFamily="34" charset="-120"/>
                        </a:rPr>
                        <a:t>3.2 x 10^6</a:t>
                      </a:r>
                      <a:endParaRPr lang="en-US" sz="120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b">
                        <a:spcBef>
                          <a:spcPts val="0"/>
                        </a:spcBef>
                        <a:spcAft>
                          <a:spcPts val="0"/>
                        </a:spcAft>
                      </a:pPr>
                      <a:r>
                        <a:rPr lang="en-US" altLang="zh-TW" sz="1000" b="0" i="0" u="none" strike="noStrike" dirty="0">
                          <a:solidFill>
                            <a:srgbClr val="000000"/>
                          </a:solidFill>
                          <a:effectLst/>
                          <a:latin typeface="Microsoft JhengHei" panose="020B0604030504040204" pitchFamily="34" charset="-120"/>
                          <a:ea typeface="Microsoft JhengHei" panose="020B0604030504040204" pitchFamily="34" charset="-120"/>
                        </a:rPr>
                        <a:t>78.64</a:t>
                      </a:r>
                      <a:endParaRPr lang="zh-TW" altLang="en-US" sz="1200" dirty="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4">
                        <a:lumMod val="20000"/>
                        <a:lumOff val="80000"/>
                      </a:schemeClr>
                    </a:solidFill>
                  </a:tcPr>
                </a:tc>
                <a:tc>
                  <a:txBody>
                    <a:bodyPr/>
                    <a:lstStyle/>
                    <a:p>
                      <a:pPr algn="ctr" rtl="0" fontAlgn="b">
                        <a:spcBef>
                          <a:spcPts val="0"/>
                        </a:spcBef>
                        <a:spcAft>
                          <a:spcPts val="0"/>
                        </a:spcAft>
                      </a:pPr>
                      <a:r>
                        <a:rPr lang="en-US" sz="1000" b="0" i="0" u="none" strike="noStrike" dirty="0">
                          <a:solidFill>
                            <a:srgbClr val="000000"/>
                          </a:solidFill>
                          <a:effectLst/>
                          <a:latin typeface="Microsoft JhengHei" panose="020B0604030504040204" pitchFamily="34" charset="-120"/>
                          <a:ea typeface="Microsoft JhengHei" panose="020B0604030504040204" pitchFamily="34" charset="-120"/>
                        </a:rPr>
                        <a:t>1.69 x 10^8</a:t>
                      </a:r>
                      <a:endParaRPr lang="en-US" sz="1200" dirty="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b">
                        <a:spcBef>
                          <a:spcPts val="0"/>
                        </a:spcBef>
                        <a:spcAft>
                          <a:spcPts val="0"/>
                        </a:spcAft>
                      </a:pPr>
                      <a:r>
                        <a:rPr lang="en-US" altLang="zh-TW" sz="1000" b="0" i="0" u="none" strike="noStrike" dirty="0">
                          <a:solidFill>
                            <a:srgbClr val="000000"/>
                          </a:solidFill>
                          <a:effectLst/>
                          <a:latin typeface="Microsoft JhengHei" panose="020B0604030504040204" pitchFamily="34" charset="-120"/>
                          <a:ea typeface="Microsoft JhengHei" panose="020B0604030504040204" pitchFamily="34" charset="-120"/>
                        </a:rPr>
                        <a:t>45.9</a:t>
                      </a:r>
                      <a:endParaRPr lang="zh-TW" altLang="en-US" sz="1200" dirty="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C000">
                        <a:alpha val="56000"/>
                      </a:srgbClr>
                    </a:solidFill>
                  </a:tcPr>
                </a:tc>
                <a:extLst>
                  <a:ext uri="{0D108BD9-81ED-4DB2-BD59-A6C34878D82A}">
                    <a16:rowId xmlns:a16="http://schemas.microsoft.com/office/drawing/2014/main" val="10001"/>
                  </a:ext>
                </a:extLst>
              </a:tr>
              <a:tr h="249920">
                <a:tc>
                  <a:txBody>
                    <a:bodyPr/>
                    <a:lstStyle/>
                    <a:p>
                      <a:pPr algn="ctr" rtl="0" fontAlgn="b">
                        <a:spcBef>
                          <a:spcPts val="0"/>
                        </a:spcBef>
                        <a:spcAft>
                          <a:spcPts val="0"/>
                        </a:spcAft>
                      </a:pPr>
                      <a:r>
                        <a:rPr lang="en-US" sz="1000" b="0" i="0" u="none" strike="noStrike">
                          <a:solidFill>
                            <a:srgbClr val="000000"/>
                          </a:solidFill>
                          <a:effectLst/>
                          <a:latin typeface="Microsoft JhengHei" panose="020B0604030504040204" pitchFamily="34" charset="-120"/>
                          <a:ea typeface="Microsoft JhengHei" panose="020B0604030504040204" pitchFamily="34" charset="-120"/>
                        </a:rPr>
                        <a:t>VGG-16 pruned</a:t>
                      </a:r>
                      <a:endParaRPr lang="en-US" sz="120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b">
                        <a:spcBef>
                          <a:spcPts val="0"/>
                        </a:spcBef>
                        <a:spcAft>
                          <a:spcPts val="0"/>
                        </a:spcAft>
                      </a:pPr>
                      <a:r>
                        <a:rPr lang="en-US" sz="1000" b="0" i="0" u="none" strike="noStrike">
                          <a:solidFill>
                            <a:srgbClr val="000000"/>
                          </a:solidFill>
                          <a:effectLst/>
                          <a:latin typeface="Microsoft JhengHei" panose="020B0604030504040204" pitchFamily="34" charset="-120"/>
                          <a:ea typeface="Microsoft JhengHei" panose="020B0604030504040204" pitchFamily="34" charset="-120"/>
                        </a:rPr>
                        <a:t>CIFAR-100</a:t>
                      </a:r>
                      <a:endParaRPr lang="en-US" sz="120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spcBef>
                          <a:spcPts val="0"/>
                        </a:spcBef>
                        <a:spcAft>
                          <a:spcPts val="0"/>
                        </a:spcAft>
                      </a:pPr>
                      <a:r>
                        <a:rPr lang="en-US" altLang="zh-TW" sz="1000" b="0" i="0" u="none" strike="noStrike">
                          <a:solidFill>
                            <a:srgbClr val="000000"/>
                          </a:solidFill>
                          <a:effectLst/>
                          <a:latin typeface="Microsoft JhengHei" panose="020B0604030504040204" pitchFamily="34" charset="-120"/>
                          <a:ea typeface="Microsoft JhengHei" panose="020B0604030504040204" pitchFamily="34" charset="-120"/>
                        </a:rPr>
                        <a:t>69.01</a:t>
                      </a:r>
                      <a:endParaRPr lang="zh-TW" altLang="en-US" sz="120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b">
                        <a:spcBef>
                          <a:spcPts val="0"/>
                        </a:spcBef>
                        <a:spcAft>
                          <a:spcPts val="0"/>
                        </a:spcAft>
                      </a:pPr>
                      <a:r>
                        <a:rPr lang="en-US" sz="1000" b="0" i="0" u="none" strike="noStrike" dirty="0">
                          <a:solidFill>
                            <a:srgbClr val="000000"/>
                          </a:solidFill>
                          <a:effectLst/>
                          <a:latin typeface="Microsoft JhengHei" panose="020B0604030504040204" pitchFamily="34" charset="-120"/>
                          <a:ea typeface="Microsoft JhengHei" panose="020B0604030504040204" pitchFamily="34" charset="-120"/>
                        </a:rPr>
                        <a:t>8.11 x 10^6</a:t>
                      </a:r>
                      <a:endParaRPr lang="en-US" sz="1200" dirty="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b">
                        <a:spcBef>
                          <a:spcPts val="0"/>
                        </a:spcBef>
                        <a:spcAft>
                          <a:spcPts val="0"/>
                        </a:spcAft>
                      </a:pPr>
                      <a:r>
                        <a:rPr lang="en-US" altLang="zh-TW" sz="1000" b="0" i="0" u="none" strike="noStrike" dirty="0">
                          <a:solidFill>
                            <a:srgbClr val="000000"/>
                          </a:solidFill>
                          <a:effectLst/>
                          <a:latin typeface="Microsoft JhengHei" panose="020B0604030504040204" pitchFamily="34" charset="-120"/>
                          <a:ea typeface="Microsoft JhengHei" panose="020B0604030504040204" pitchFamily="34" charset="-120"/>
                        </a:rPr>
                        <a:t>46.04</a:t>
                      </a:r>
                      <a:endParaRPr lang="zh-TW" altLang="en-US" sz="1200" dirty="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4">
                        <a:lumMod val="20000"/>
                        <a:lumOff val="80000"/>
                      </a:schemeClr>
                    </a:solidFill>
                  </a:tcPr>
                </a:tc>
                <a:tc>
                  <a:txBody>
                    <a:bodyPr/>
                    <a:lstStyle/>
                    <a:p>
                      <a:pPr algn="ctr" rtl="0" fontAlgn="b">
                        <a:spcBef>
                          <a:spcPts val="0"/>
                        </a:spcBef>
                        <a:spcAft>
                          <a:spcPts val="0"/>
                        </a:spcAft>
                      </a:pPr>
                      <a:r>
                        <a:rPr lang="en-US" sz="1000" b="0" i="0" u="none" strike="noStrike">
                          <a:solidFill>
                            <a:srgbClr val="000000"/>
                          </a:solidFill>
                          <a:effectLst/>
                          <a:latin typeface="Microsoft JhengHei" panose="020B0604030504040204" pitchFamily="34" charset="-120"/>
                          <a:ea typeface="Microsoft JhengHei" panose="020B0604030504040204" pitchFamily="34" charset="-120"/>
                        </a:rPr>
                        <a:t>2.56 x 10^8</a:t>
                      </a:r>
                      <a:endParaRPr lang="en-US" sz="120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b">
                        <a:spcBef>
                          <a:spcPts val="0"/>
                        </a:spcBef>
                        <a:spcAft>
                          <a:spcPts val="0"/>
                        </a:spcAft>
                      </a:pPr>
                      <a:r>
                        <a:rPr lang="en-US" altLang="zh-TW" sz="1000" b="0" i="0" u="none" strike="noStrike" dirty="0">
                          <a:solidFill>
                            <a:srgbClr val="000000"/>
                          </a:solidFill>
                          <a:effectLst/>
                          <a:latin typeface="Microsoft JhengHei" panose="020B0604030504040204" pitchFamily="34" charset="-120"/>
                          <a:ea typeface="Microsoft JhengHei" panose="020B0604030504040204" pitchFamily="34" charset="-120"/>
                        </a:rPr>
                        <a:t>18.03</a:t>
                      </a:r>
                      <a:endParaRPr lang="zh-TW" altLang="en-US" sz="1200" dirty="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C000">
                        <a:alpha val="56000"/>
                      </a:srgbClr>
                    </a:solidFill>
                  </a:tcPr>
                </a:tc>
                <a:extLst>
                  <a:ext uri="{0D108BD9-81ED-4DB2-BD59-A6C34878D82A}">
                    <a16:rowId xmlns:a16="http://schemas.microsoft.com/office/drawing/2014/main" val="10002"/>
                  </a:ext>
                </a:extLst>
              </a:tr>
              <a:tr h="249920">
                <a:tc>
                  <a:txBody>
                    <a:bodyPr/>
                    <a:lstStyle/>
                    <a:p>
                      <a:pPr algn="ctr" rtl="0" fontAlgn="b">
                        <a:spcBef>
                          <a:spcPts val="0"/>
                        </a:spcBef>
                        <a:spcAft>
                          <a:spcPts val="0"/>
                        </a:spcAft>
                      </a:pPr>
                      <a:r>
                        <a:rPr lang="en-US" sz="1000" b="0" i="0" u="none" strike="noStrike">
                          <a:solidFill>
                            <a:srgbClr val="000000"/>
                          </a:solidFill>
                          <a:effectLst/>
                          <a:latin typeface="Microsoft JhengHei" panose="020B0604030504040204" pitchFamily="34" charset="-120"/>
                          <a:ea typeface="Microsoft JhengHei" panose="020B0604030504040204" pitchFamily="34" charset="-120"/>
                        </a:rPr>
                        <a:t>ResNet56 pruned</a:t>
                      </a:r>
                      <a:endParaRPr lang="en-US" sz="120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b">
                        <a:spcBef>
                          <a:spcPts val="0"/>
                        </a:spcBef>
                        <a:spcAft>
                          <a:spcPts val="0"/>
                        </a:spcAft>
                      </a:pPr>
                      <a:r>
                        <a:rPr lang="en-US" sz="1000" b="0" i="0" u="none" strike="noStrike">
                          <a:solidFill>
                            <a:srgbClr val="000000"/>
                          </a:solidFill>
                          <a:effectLst/>
                          <a:latin typeface="Microsoft JhengHei" panose="020B0604030504040204" pitchFamily="34" charset="-120"/>
                          <a:ea typeface="Microsoft JhengHei" panose="020B0604030504040204" pitchFamily="34" charset="-120"/>
                        </a:rPr>
                        <a:t>CIFAR-10</a:t>
                      </a:r>
                      <a:endParaRPr lang="en-US" sz="120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spcBef>
                          <a:spcPts val="0"/>
                        </a:spcBef>
                        <a:spcAft>
                          <a:spcPts val="0"/>
                        </a:spcAft>
                      </a:pPr>
                      <a:r>
                        <a:rPr lang="en-US" altLang="zh-TW" sz="1000" b="0" i="0" u="none" strike="noStrike" dirty="0">
                          <a:solidFill>
                            <a:srgbClr val="000000"/>
                          </a:solidFill>
                          <a:effectLst/>
                          <a:latin typeface="Microsoft JhengHei" panose="020B0604030504040204" pitchFamily="34" charset="-120"/>
                          <a:ea typeface="Microsoft JhengHei" panose="020B0604030504040204" pitchFamily="34" charset="-120"/>
                        </a:rPr>
                        <a:t>92.73</a:t>
                      </a:r>
                      <a:endParaRPr lang="zh-TW" altLang="en-US" sz="1200" dirty="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spcBef>
                          <a:spcPts val="0"/>
                        </a:spcBef>
                        <a:spcAft>
                          <a:spcPts val="0"/>
                        </a:spcAft>
                      </a:pPr>
                      <a:r>
                        <a:rPr lang="en-US" sz="1000" b="0" i="0" u="none" strike="noStrike">
                          <a:solidFill>
                            <a:srgbClr val="000000"/>
                          </a:solidFill>
                          <a:effectLst/>
                          <a:latin typeface="Microsoft JhengHei" panose="020B0604030504040204" pitchFamily="34" charset="-120"/>
                          <a:ea typeface="Microsoft JhengHei" panose="020B0604030504040204" pitchFamily="34" charset="-120"/>
                        </a:rPr>
                        <a:t>6.64 x 10^5</a:t>
                      </a:r>
                      <a:endParaRPr lang="en-US" sz="120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b">
                        <a:spcBef>
                          <a:spcPts val="0"/>
                        </a:spcBef>
                        <a:spcAft>
                          <a:spcPts val="0"/>
                        </a:spcAft>
                      </a:pPr>
                      <a:r>
                        <a:rPr lang="en-US" altLang="zh-TW" sz="1000" b="0" i="0" u="none" strike="noStrike">
                          <a:solidFill>
                            <a:srgbClr val="000000"/>
                          </a:solidFill>
                          <a:effectLst/>
                          <a:latin typeface="Microsoft JhengHei" panose="020B0604030504040204" pitchFamily="34" charset="-120"/>
                          <a:ea typeface="Microsoft JhengHei" panose="020B0604030504040204" pitchFamily="34" charset="-120"/>
                        </a:rPr>
                        <a:t>22.92</a:t>
                      </a:r>
                      <a:endParaRPr lang="zh-TW" altLang="en-US" sz="120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4">
                        <a:lumMod val="20000"/>
                        <a:lumOff val="80000"/>
                      </a:schemeClr>
                    </a:solidFill>
                  </a:tcPr>
                </a:tc>
                <a:tc>
                  <a:txBody>
                    <a:bodyPr/>
                    <a:lstStyle/>
                    <a:p>
                      <a:pPr algn="ctr" rtl="0" fontAlgn="b">
                        <a:spcBef>
                          <a:spcPts val="0"/>
                        </a:spcBef>
                        <a:spcAft>
                          <a:spcPts val="0"/>
                        </a:spcAft>
                      </a:pPr>
                      <a:r>
                        <a:rPr lang="en-US" sz="1000" b="0" i="0" u="none" strike="noStrike">
                          <a:solidFill>
                            <a:srgbClr val="000000"/>
                          </a:solidFill>
                          <a:effectLst/>
                          <a:latin typeface="Microsoft JhengHei" panose="020B0604030504040204" pitchFamily="34" charset="-120"/>
                          <a:ea typeface="Microsoft JhengHei" panose="020B0604030504040204" pitchFamily="34" charset="-120"/>
                        </a:rPr>
                        <a:t>8.69 x 10^7</a:t>
                      </a:r>
                      <a:endParaRPr lang="en-US" sz="120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b">
                        <a:spcBef>
                          <a:spcPts val="0"/>
                        </a:spcBef>
                        <a:spcAft>
                          <a:spcPts val="0"/>
                        </a:spcAft>
                      </a:pPr>
                      <a:r>
                        <a:rPr lang="en-US" altLang="zh-TW" sz="1000" b="0" i="0" u="none" strike="noStrike" dirty="0">
                          <a:solidFill>
                            <a:srgbClr val="000000"/>
                          </a:solidFill>
                          <a:effectLst/>
                          <a:latin typeface="Microsoft JhengHei" panose="020B0604030504040204" pitchFamily="34" charset="-120"/>
                          <a:ea typeface="Microsoft JhengHei" panose="020B0604030504040204" pitchFamily="34" charset="-120"/>
                        </a:rPr>
                        <a:t>30.83</a:t>
                      </a:r>
                      <a:endParaRPr lang="zh-TW" altLang="en-US" sz="1200" dirty="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C000">
                        <a:alpha val="56000"/>
                      </a:srgbClr>
                    </a:solidFill>
                  </a:tcPr>
                </a:tc>
                <a:extLst>
                  <a:ext uri="{0D108BD9-81ED-4DB2-BD59-A6C34878D82A}">
                    <a16:rowId xmlns:a16="http://schemas.microsoft.com/office/drawing/2014/main" val="10003"/>
                  </a:ext>
                </a:extLst>
              </a:tr>
              <a:tr h="249920">
                <a:tc>
                  <a:txBody>
                    <a:bodyPr/>
                    <a:lstStyle/>
                    <a:p>
                      <a:pPr algn="ctr" rtl="0" fontAlgn="b">
                        <a:spcBef>
                          <a:spcPts val="0"/>
                        </a:spcBef>
                        <a:spcAft>
                          <a:spcPts val="0"/>
                        </a:spcAft>
                      </a:pPr>
                      <a:r>
                        <a:rPr lang="en-US" sz="1000" b="0" i="0" u="none" strike="noStrike">
                          <a:solidFill>
                            <a:srgbClr val="000000"/>
                          </a:solidFill>
                          <a:effectLst/>
                          <a:latin typeface="Microsoft JhengHei" panose="020B0604030504040204" pitchFamily="34" charset="-120"/>
                          <a:ea typeface="Microsoft JhengHei" panose="020B0604030504040204" pitchFamily="34" charset="-120"/>
                        </a:rPr>
                        <a:t>ResNet56 pruned</a:t>
                      </a:r>
                      <a:endParaRPr lang="en-US" sz="120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b">
                        <a:spcBef>
                          <a:spcPts val="0"/>
                        </a:spcBef>
                        <a:spcAft>
                          <a:spcPts val="0"/>
                        </a:spcAft>
                      </a:pPr>
                      <a:r>
                        <a:rPr lang="en-US" sz="1000" b="0" i="0" u="none" strike="noStrike">
                          <a:solidFill>
                            <a:srgbClr val="000000"/>
                          </a:solidFill>
                          <a:effectLst/>
                          <a:latin typeface="Microsoft JhengHei" panose="020B0604030504040204" pitchFamily="34" charset="-120"/>
                          <a:ea typeface="Microsoft JhengHei" panose="020B0604030504040204" pitchFamily="34" charset="-120"/>
                        </a:rPr>
                        <a:t>CIFAR-100</a:t>
                      </a:r>
                      <a:endParaRPr lang="en-US" sz="120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spcBef>
                          <a:spcPts val="0"/>
                        </a:spcBef>
                        <a:spcAft>
                          <a:spcPts val="0"/>
                        </a:spcAft>
                      </a:pPr>
                      <a:r>
                        <a:rPr lang="en-US" altLang="zh-TW" sz="1000" b="0" i="0" u="none" strike="noStrike">
                          <a:solidFill>
                            <a:srgbClr val="000000"/>
                          </a:solidFill>
                          <a:effectLst/>
                          <a:latin typeface="Microsoft JhengHei" panose="020B0604030504040204" pitchFamily="34" charset="-120"/>
                          <a:ea typeface="Microsoft JhengHei" panose="020B0604030504040204" pitchFamily="34" charset="-120"/>
                        </a:rPr>
                        <a:t>68.3</a:t>
                      </a:r>
                      <a:endParaRPr lang="zh-TW" altLang="en-US" sz="120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spcBef>
                          <a:spcPts val="0"/>
                        </a:spcBef>
                        <a:spcAft>
                          <a:spcPts val="0"/>
                        </a:spcAft>
                      </a:pPr>
                      <a:r>
                        <a:rPr lang="en-US" sz="1000" b="0" i="0" u="none" strike="noStrike">
                          <a:solidFill>
                            <a:srgbClr val="000000"/>
                          </a:solidFill>
                          <a:effectLst/>
                          <a:latin typeface="Microsoft JhengHei" panose="020B0604030504040204" pitchFamily="34" charset="-120"/>
                          <a:ea typeface="Microsoft JhengHei" panose="020B0604030504040204" pitchFamily="34" charset="-120"/>
                        </a:rPr>
                        <a:t>7.04 x 10^5</a:t>
                      </a:r>
                      <a:endParaRPr lang="en-US" sz="120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b">
                        <a:spcBef>
                          <a:spcPts val="0"/>
                        </a:spcBef>
                        <a:spcAft>
                          <a:spcPts val="0"/>
                        </a:spcAft>
                      </a:pPr>
                      <a:r>
                        <a:rPr lang="en-US" altLang="zh-TW" sz="1000" b="0" i="0" u="none" strike="noStrike">
                          <a:solidFill>
                            <a:srgbClr val="000000"/>
                          </a:solidFill>
                          <a:effectLst/>
                          <a:latin typeface="Microsoft JhengHei" panose="020B0604030504040204" pitchFamily="34" charset="-120"/>
                          <a:ea typeface="Microsoft JhengHei" panose="020B0604030504040204" pitchFamily="34" charset="-120"/>
                        </a:rPr>
                        <a:t>18.76</a:t>
                      </a:r>
                      <a:endParaRPr lang="zh-TW" altLang="en-US" sz="120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4">
                        <a:lumMod val="20000"/>
                        <a:lumOff val="80000"/>
                      </a:schemeClr>
                    </a:solidFill>
                  </a:tcPr>
                </a:tc>
                <a:tc>
                  <a:txBody>
                    <a:bodyPr/>
                    <a:lstStyle/>
                    <a:p>
                      <a:pPr algn="ctr" rtl="0" fontAlgn="b">
                        <a:spcBef>
                          <a:spcPts val="0"/>
                        </a:spcBef>
                        <a:spcAft>
                          <a:spcPts val="0"/>
                        </a:spcAft>
                      </a:pPr>
                      <a:r>
                        <a:rPr lang="en-US" sz="1000" b="0" i="0" u="none" strike="noStrike">
                          <a:solidFill>
                            <a:srgbClr val="000000"/>
                          </a:solidFill>
                          <a:effectLst/>
                          <a:latin typeface="Microsoft JhengHei" panose="020B0604030504040204" pitchFamily="34" charset="-120"/>
                          <a:ea typeface="Microsoft JhengHei" panose="020B0604030504040204" pitchFamily="34" charset="-120"/>
                        </a:rPr>
                        <a:t>8.94 x 10^7</a:t>
                      </a:r>
                      <a:endParaRPr lang="en-US" sz="120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b">
                        <a:spcBef>
                          <a:spcPts val="0"/>
                        </a:spcBef>
                        <a:spcAft>
                          <a:spcPts val="0"/>
                        </a:spcAft>
                      </a:pPr>
                      <a:r>
                        <a:rPr lang="en-US" altLang="zh-TW" sz="1000" b="0" i="0" u="none" strike="noStrike" dirty="0">
                          <a:solidFill>
                            <a:srgbClr val="000000"/>
                          </a:solidFill>
                          <a:effectLst/>
                          <a:latin typeface="Microsoft JhengHei" panose="020B0604030504040204" pitchFamily="34" charset="-120"/>
                          <a:ea typeface="Microsoft JhengHei" panose="020B0604030504040204" pitchFamily="34" charset="-120"/>
                        </a:rPr>
                        <a:t>28.85</a:t>
                      </a:r>
                      <a:endParaRPr lang="zh-TW" altLang="en-US" sz="1200" dirty="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C000">
                        <a:alpha val="56000"/>
                      </a:srgbClr>
                    </a:solidFill>
                  </a:tcPr>
                </a:tc>
                <a:extLst>
                  <a:ext uri="{0D108BD9-81ED-4DB2-BD59-A6C34878D82A}">
                    <a16:rowId xmlns:a16="http://schemas.microsoft.com/office/drawing/2014/main" val="10004"/>
                  </a:ext>
                </a:extLst>
              </a:tr>
              <a:tr h="249920">
                <a:tc>
                  <a:txBody>
                    <a:bodyPr/>
                    <a:lstStyle/>
                    <a:p>
                      <a:pPr algn="ctr" rtl="0" fontAlgn="b">
                        <a:spcBef>
                          <a:spcPts val="0"/>
                        </a:spcBef>
                        <a:spcAft>
                          <a:spcPts val="0"/>
                        </a:spcAft>
                      </a:pPr>
                      <a:r>
                        <a:rPr lang="en-US" sz="1000" b="0" i="0" u="none" strike="noStrike">
                          <a:solidFill>
                            <a:srgbClr val="000000"/>
                          </a:solidFill>
                          <a:effectLst/>
                          <a:latin typeface="Microsoft JhengHei" panose="020B0604030504040204" pitchFamily="34" charset="-120"/>
                          <a:ea typeface="Microsoft JhengHei" panose="020B0604030504040204" pitchFamily="34" charset="-120"/>
                        </a:rPr>
                        <a:t>ResNet20 pruned</a:t>
                      </a:r>
                      <a:endParaRPr lang="en-US" sz="120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b">
                        <a:spcBef>
                          <a:spcPts val="0"/>
                        </a:spcBef>
                        <a:spcAft>
                          <a:spcPts val="0"/>
                        </a:spcAft>
                      </a:pPr>
                      <a:r>
                        <a:rPr lang="en-US" sz="1000" b="0" i="0" u="none" strike="noStrike">
                          <a:solidFill>
                            <a:srgbClr val="000000"/>
                          </a:solidFill>
                          <a:effectLst/>
                          <a:latin typeface="Microsoft JhengHei" panose="020B0604030504040204" pitchFamily="34" charset="-120"/>
                          <a:ea typeface="Microsoft JhengHei" panose="020B0604030504040204" pitchFamily="34" charset="-120"/>
                        </a:rPr>
                        <a:t>CIFAR-10</a:t>
                      </a:r>
                      <a:endParaRPr lang="en-US" sz="120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spcBef>
                          <a:spcPts val="0"/>
                        </a:spcBef>
                        <a:spcAft>
                          <a:spcPts val="0"/>
                        </a:spcAft>
                      </a:pPr>
                      <a:r>
                        <a:rPr lang="en-US" altLang="zh-TW" sz="1000" b="0" i="0" u="none" strike="noStrike">
                          <a:solidFill>
                            <a:srgbClr val="000000"/>
                          </a:solidFill>
                          <a:effectLst/>
                          <a:latin typeface="Microsoft JhengHei" panose="020B0604030504040204" pitchFamily="34" charset="-120"/>
                          <a:ea typeface="Microsoft JhengHei" panose="020B0604030504040204" pitchFamily="34" charset="-120"/>
                        </a:rPr>
                        <a:t>90.89</a:t>
                      </a:r>
                      <a:endParaRPr lang="zh-TW" altLang="en-US" sz="120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b">
                        <a:spcBef>
                          <a:spcPts val="0"/>
                        </a:spcBef>
                        <a:spcAft>
                          <a:spcPts val="0"/>
                        </a:spcAft>
                      </a:pPr>
                      <a:r>
                        <a:rPr lang="en-US" sz="1000" b="0" i="0" u="none" strike="noStrike">
                          <a:solidFill>
                            <a:srgbClr val="000000"/>
                          </a:solidFill>
                          <a:effectLst/>
                          <a:latin typeface="Microsoft JhengHei" panose="020B0604030504040204" pitchFamily="34" charset="-120"/>
                          <a:ea typeface="Microsoft JhengHei" panose="020B0604030504040204" pitchFamily="34" charset="-120"/>
                        </a:rPr>
                        <a:t>2.45 x 10^5</a:t>
                      </a:r>
                      <a:endParaRPr lang="en-US" sz="120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b">
                        <a:spcBef>
                          <a:spcPts val="0"/>
                        </a:spcBef>
                        <a:spcAft>
                          <a:spcPts val="0"/>
                        </a:spcAft>
                      </a:pPr>
                      <a:r>
                        <a:rPr lang="en-US" altLang="zh-TW" sz="1000" b="0" i="0" u="none" strike="noStrike">
                          <a:solidFill>
                            <a:srgbClr val="000000"/>
                          </a:solidFill>
                          <a:effectLst/>
                          <a:latin typeface="Microsoft JhengHei" panose="020B0604030504040204" pitchFamily="34" charset="-120"/>
                          <a:ea typeface="Microsoft JhengHei" panose="020B0604030504040204" pitchFamily="34" charset="-120"/>
                        </a:rPr>
                        <a:t>10.58</a:t>
                      </a:r>
                      <a:endParaRPr lang="zh-TW" altLang="en-US" sz="120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4">
                        <a:lumMod val="20000"/>
                        <a:lumOff val="80000"/>
                      </a:schemeClr>
                    </a:solidFill>
                  </a:tcPr>
                </a:tc>
                <a:tc>
                  <a:txBody>
                    <a:bodyPr/>
                    <a:lstStyle/>
                    <a:p>
                      <a:pPr algn="ctr" rtl="0" fontAlgn="b">
                        <a:spcBef>
                          <a:spcPts val="0"/>
                        </a:spcBef>
                        <a:spcAft>
                          <a:spcPts val="0"/>
                        </a:spcAft>
                      </a:pPr>
                      <a:r>
                        <a:rPr lang="en-US" sz="1000" b="0" i="0" u="none" strike="noStrike">
                          <a:solidFill>
                            <a:srgbClr val="000000"/>
                          </a:solidFill>
                          <a:effectLst/>
                          <a:latin typeface="Microsoft JhengHei" panose="020B0604030504040204" pitchFamily="34" charset="-120"/>
                          <a:ea typeface="Microsoft JhengHei" panose="020B0604030504040204" pitchFamily="34" charset="-120"/>
                        </a:rPr>
                        <a:t>3.44 x 10^7</a:t>
                      </a:r>
                      <a:endParaRPr lang="en-US" sz="120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b">
                        <a:spcBef>
                          <a:spcPts val="0"/>
                        </a:spcBef>
                        <a:spcAft>
                          <a:spcPts val="0"/>
                        </a:spcAft>
                      </a:pPr>
                      <a:r>
                        <a:rPr lang="en-US" altLang="zh-TW" sz="1000" b="0" i="0" u="none" strike="noStrike" dirty="0">
                          <a:solidFill>
                            <a:srgbClr val="000000"/>
                          </a:solidFill>
                          <a:effectLst/>
                          <a:latin typeface="Microsoft JhengHei" panose="020B0604030504040204" pitchFamily="34" charset="-120"/>
                          <a:ea typeface="Microsoft JhengHei" panose="020B0604030504040204" pitchFamily="34" charset="-120"/>
                        </a:rPr>
                        <a:t>15.63</a:t>
                      </a:r>
                      <a:endParaRPr lang="zh-TW" altLang="en-US" sz="1200" dirty="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C000">
                        <a:alpha val="56000"/>
                      </a:srgbClr>
                    </a:solidFill>
                  </a:tcPr>
                </a:tc>
                <a:extLst>
                  <a:ext uri="{0D108BD9-81ED-4DB2-BD59-A6C34878D82A}">
                    <a16:rowId xmlns:a16="http://schemas.microsoft.com/office/drawing/2014/main" val="10005"/>
                  </a:ext>
                </a:extLst>
              </a:tr>
              <a:tr h="249920">
                <a:tc>
                  <a:txBody>
                    <a:bodyPr/>
                    <a:lstStyle/>
                    <a:p>
                      <a:pPr algn="ctr" rtl="0" fontAlgn="b">
                        <a:spcBef>
                          <a:spcPts val="0"/>
                        </a:spcBef>
                        <a:spcAft>
                          <a:spcPts val="0"/>
                        </a:spcAft>
                      </a:pPr>
                      <a:r>
                        <a:rPr lang="en-US" sz="1000" b="0" i="0" u="none" strike="noStrike">
                          <a:solidFill>
                            <a:srgbClr val="000000"/>
                          </a:solidFill>
                          <a:effectLst/>
                          <a:latin typeface="Microsoft JhengHei" panose="020B0604030504040204" pitchFamily="34" charset="-120"/>
                          <a:ea typeface="Microsoft JhengHei" panose="020B0604030504040204" pitchFamily="34" charset="-120"/>
                        </a:rPr>
                        <a:t>ResNet20 pruned</a:t>
                      </a:r>
                      <a:endParaRPr lang="en-US" sz="120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b">
                        <a:spcBef>
                          <a:spcPts val="0"/>
                        </a:spcBef>
                        <a:spcAft>
                          <a:spcPts val="0"/>
                        </a:spcAft>
                      </a:pPr>
                      <a:r>
                        <a:rPr lang="en-US" sz="1000" b="0" i="0" u="none" strike="noStrike">
                          <a:solidFill>
                            <a:srgbClr val="000000"/>
                          </a:solidFill>
                          <a:effectLst/>
                          <a:latin typeface="Microsoft JhengHei" panose="020B0604030504040204" pitchFamily="34" charset="-120"/>
                          <a:ea typeface="Microsoft JhengHei" panose="020B0604030504040204" pitchFamily="34" charset="-120"/>
                        </a:rPr>
                        <a:t>CIFAR-100</a:t>
                      </a:r>
                      <a:endParaRPr lang="en-US" sz="120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spcBef>
                          <a:spcPts val="0"/>
                        </a:spcBef>
                        <a:spcAft>
                          <a:spcPts val="0"/>
                        </a:spcAft>
                      </a:pPr>
                      <a:r>
                        <a:rPr lang="en-US" altLang="zh-TW" sz="1000" b="0" i="0" u="none" strike="noStrike">
                          <a:solidFill>
                            <a:srgbClr val="000000"/>
                          </a:solidFill>
                          <a:effectLst/>
                          <a:latin typeface="Microsoft JhengHei" panose="020B0604030504040204" pitchFamily="34" charset="-120"/>
                          <a:ea typeface="Microsoft JhengHei" panose="020B0604030504040204" pitchFamily="34" charset="-120"/>
                        </a:rPr>
                        <a:t>64.68</a:t>
                      </a:r>
                      <a:endParaRPr lang="zh-TW" altLang="en-US" sz="120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spcBef>
                          <a:spcPts val="0"/>
                        </a:spcBef>
                        <a:spcAft>
                          <a:spcPts val="0"/>
                        </a:spcAft>
                      </a:pPr>
                      <a:r>
                        <a:rPr lang="en-US" sz="1000" b="0" i="0" u="none" strike="noStrike">
                          <a:solidFill>
                            <a:srgbClr val="000000"/>
                          </a:solidFill>
                          <a:effectLst/>
                          <a:latin typeface="Microsoft JhengHei" panose="020B0604030504040204" pitchFamily="34" charset="-120"/>
                          <a:ea typeface="Microsoft JhengHei" panose="020B0604030504040204" pitchFamily="34" charset="-120"/>
                        </a:rPr>
                        <a:t>2.56 x 10^5</a:t>
                      </a:r>
                      <a:endParaRPr lang="en-US" sz="120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b">
                        <a:spcBef>
                          <a:spcPts val="0"/>
                        </a:spcBef>
                        <a:spcAft>
                          <a:spcPts val="0"/>
                        </a:spcAft>
                      </a:pPr>
                      <a:r>
                        <a:rPr lang="en-US" altLang="zh-TW" sz="1000" b="0" i="0" u="none" strike="noStrike" dirty="0">
                          <a:solidFill>
                            <a:srgbClr val="000000"/>
                          </a:solidFill>
                          <a:effectLst/>
                          <a:latin typeface="Microsoft JhengHei" panose="020B0604030504040204" pitchFamily="34" charset="-120"/>
                          <a:ea typeface="Microsoft JhengHei" panose="020B0604030504040204" pitchFamily="34" charset="-120"/>
                        </a:rPr>
                        <a:t>8.45</a:t>
                      </a:r>
                      <a:endParaRPr lang="zh-TW" altLang="en-US" sz="1200" dirty="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4">
                        <a:lumMod val="20000"/>
                        <a:lumOff val="80000"/>
                      </a:schemeClr>
                    </a:solidFill>
                  </a:tcPr>
                </a:tc>
                <a:tc>
                  <a:txBody>
                    <a:bodyPr/>
                    <a:lstStyle/>
                    <a:p>
                      <a:pPr algn="ctr" rtl="0" fontAlgn="b">
                        <a:spcBef>
                          <a:spcPts val="0"/>
                        </a:spcBef>
                        <a:spcAft>
                          <a:spcPts val="0"/>
                        </a:spcAft>
                      </a:pPr>
                      <a:r>
                        <a:rPr lang="en-US" sz="1000" b="0" i="0" u="none" strike="noStrike">
                          <a:solidFill>
                            <a:srgbClr val="000000"/>
                          </a:solidFill>
                          <a:effectLst/>
                          <a:latin typeface="Microsoft JhengHei" panose="020B0604030504040204" pitchFamily="34" charset="-120"/>
                          <a:ea typeface="Microsoft JhengHei" panose="020B0604030504040204" pitchFamily="34" charset="-120"/>
                        </a:rPr>
                        <a:t>3.45 x 10^7</a:t>
                      </a:r>
                      <a:endParaRPr lang="en-US" sz="120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b">
                        <a:spcBef>
                          <a:spcPts val="0"/>
                        </a:spcBef>
                        <a:spcAft>
                          <a:spcPts val="0"/>
                        </a:spcAft>
                      </a:pPr>
                      <a:r>
                        <a:rPr lang="en-US" altLang="zh-TW" sz="1000" b="0" i="0" u="none" strike="noStrike" dirty="0">
                          <a:solidFill>
                            <a:srgbClr val="000000"/>
                          </a:solidFill>
                          <a:effectLst/>
                          <a:latin typeface="Microsoft JhengHei" panose="020B0604030504040204" pitchFamily="34" charset="-120"/>
                          <a:ea typeface="Microsoft JhengHei" panose="020B0604030504040204" pitchFamily="34" charset="-120"/>
                        </a:rPr>
                        <a:t>15.4</a:t>
                      </a:r>
                      <a:endParaRPr lang="zh-TW" altLang="en-US" sz="1200" dirty="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C000">
                        <a:alpha val="56000"/>
                      </a:srgbClr>
                    </a:solidFill>
                  </a:tcPr>
                </a:tc>
                <a:extLst>
                  <a:ext uri="{0D108BD9-81ED-4DB2-BD59-A6C34878D82A}">
                    <a16:rowId xmlns:a16="http://schemas.microsoft.com/office/drawing/2014/main" val="10006"/>
                  </a:ext>
                </a:extLst>
              </a:tr>
              <a:tr h="411159">
                <a:tc>
                  <a:txBody>
                    <a:bodyPr/>
                    <a:lstStyle/>
                    <a:p>
                      <a:pPr algn="ctr" rtl="0" fontAlgn="b">
                        <a:spcBef>
                          <a:spcPts val="0"/>
                        </a:spcBef>
                        <a:spcAft>
                          <a:spcPts val="0"/>
                        </a:spcAft>
                      </a:pPr>
                      <a:r>
                        <a:rPr lang="en-US" sz="1000" b="0" i="0" u="none" strike="noStrike">
                          <a:solidFill>
                            <a:srgbClr val="000000"/>
                          </a:solidFill>
                          <a:effectLst/>
                          <a:latin typeface="Microsoft JhengHei" panose="020B0604030504040204" pitchFamily="34" charset="-120"/>
                          <a:ea typeface="Microsoft JhengHei" panose="020B0604030504040204" pitchFamily="34" charset="-120"/>
                        </a:rPr>
                        <a:t>DenseNet-40-12</a:t>
                      </a:r>
                      <a:endParaRPr lang="en-US" sz="1200">
                        <a:effectLst/>
                        <a:latin typeface="Microsoft JhengHei" panose="020B0604030504040204" pitchFamily="34" charset="-120"/>
                        <a:ea typeface="Microsoft JhengHei" panose="020B0604030504040204" pitchFamily="34" charset="-120"/>
                      </a:endParaRPr>
                    </a:p>
                    <a:p>
                      <a:pPr algn="ctr" rtl="0" fontAlgn="b">
                        <a:spcBef>
                          <a:spcPts val="0"/>
                        </a:spcBef>
                        <a:spcAft>
                          <a:spcPts val="0"/>
                        </a:spcAft>
                      </a:pPr>
                      <a:r>
                        <a:rPr lang="en-US" sz="1000" b="0" i="0" u="none" strike="noStrike">
                          <a:solidFill>
                            <a:srgbClr val="000000"/>
                          </a:solidFill>
                          <a:effectLst/>
                          <a:latin typeface="Microsoft JhengHei" panose="020B0604030504040204" pitchFamily="34" charset="-120"/>
                          <a:ea typeface="Microsoft JhengHei" panose="020B0604030504040204" pitchFamily="34" charset="-120"/>
                        </a:rPr>
                        <a:t>pruned</a:t>
                      </a:r>
                      <a:endParaRPr lang="en-US" sz="120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spcBef>
                          <a:spcPts val="0"/>
                        </a:spcBef>
                        <a:spcAft>
                          <a:spcPts val="0"/>
                        </a:spcAft>
                      </a:pPr>
                      <a:r>
                        <a:rPr lang="en-US" sz="1000" b="0" i="0" u="none" strike="noStrike">
                          <a:solidFill>
                            <a:srgbClr val="000000"/>
                          </a:solidFill>
                          <a:effectLst/>
                          <a:latin typeface="Microsoft JhengHei" panose="020B0604030504040204" pitchFamily="34" charset="-120"/>
                          <a:ea typeface="Microsoft JhengHei" panose="020B0604030504040204" pitchFamily="34" charset="-120"/>
                        </a:rPr>
                        <a:t>CIFAR-10</a:t>
                      </a:r>
                      <a:endParaRPr lang="en-US" sz="120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spcBef>
                          <a:spcPts val="0"/>
                        </a:spcBef>
                        <a:spcAft>
                          <a:spcPts val="0"/>
                        </a:spcAft>
                      </a:pPr>
                      <a:r>
                        <a:rPr lang="en-US" altLang="zh-TW" sz="1000" b="0" i="0" u="none" strike="noStrike" dirty="0">
                          <a:solidFill>
                            <a:srgbClr val="000000"/>
                          </a:solidFill>
                          <a:effectLst/>
                          <a:latin typeface="Microsoft JhengHei" panose="020B0604030504040204" pitchFamily="34" charset="-120"/>
                          <a:ea typeface="Microsoft JhengHei" panose="020B0604030504040204" pitchFamily="34" charset="-120"/>
                        </a:rPr>
                        <a:t>93.12</a:t>
                      </a:r>
                      <a:endParaRPr lang="zh-TW" altLang="en-US" sz="1200" dirty="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spcBef>
                          <a:spcPts val="0"/>
                        </a:spcBef>
                        <a:spcAft>
                          <a:spcPts val="0"/>
                        </a:spcAft>
                      </a:pPr>
                      <a:r>
                        <a:rPr lang="en-US" sz="1000" b="0" i="0" u="none" strike="noStrike">
                          <a:solidFill>
                            <a:srgbClr val="000000"/>
                          </a:solidFill>
                          <a:effectLst/>
                          <a:latin typeface="Microsoft JhengHei" panose="020B0604030504040204" pitchFamily="34" charset="-120"/>
                          <a:ea typeface="Microsoft JhengHei" panose="020B0604030504040204" pitchFamily="34" charset="-120"/>
                        </a:rPr>
                        <a:t>5.3 x 10^5</a:t>
                      </a:r>
                      <a:endParaRPr lang="en-US" sz="120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spcBef>
                          <a:spcPts val="0"/>
                        </a:spcBef>
                        <a:spcAft>
                          <a:spcPts val="0"/>
                        </a:spcAft>
                      </a:pPr>
                      <a:r>
                        <a:rPr lang="en-US" altLang="zh-TW" sz="1000" b="0" i="0" u="none" strike="noStrike" dirty="0">
                          <a:solidFill>
                            <a:srgbClr val="000000"/>
                          </a:solidFill>
                          <a:effectLst/>
                          <a:latin typeface="Microsoft JhengHei" panose="020B0604030504040204" pitchFamily="34" charset="-120"/>
                          <a:ea typeface="Microsoft JhengHei" panose="020B0604030504040204" pitchFamily="34" charset="-120"/>
                        </a:rPr>
                        <a:t>50.82</a:t>
                      </a:r>
                      <a:endParaRPr lang="zh-TW" altLang="en-US" sz="1200" dirty="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4">
                        <a:lumMod val="20000"/>
                        <a:lumOff val="80000"/>
                      </a:schemeClr>
                    </a:solidFill>
                  </a:tcPr>
                </a:tc>
                <a:tc>
                  <a:txBody>
                    <a:bodyPr/>
                    <a:lstStyle/>
                    <a:p>
                      <a:pPr algn="ctr" rtl="0" fontAlgn="b">
                        <a:spcBef>
                          <a:spcPts val="0"/>
                        </a:spcBef>
                        <a:spcAft>
                          <a:spcPts val="0"/>
                        </a:spcAft>
                      </a:pPr>
                      <a:r>
                        <a:rPr lang="en-US" sz="1000" b="0" i="0" u="none" strike="noStrike">
                          <a:solidFill>
                            <a:srgbClr val="000000"/>
                          </a:solidFill>
                          <a:effectLst/>
                          <a:latin typeface="Microsoft JhengHei" panose="020B0604030504040204" pitchFamily="34" charset="-120"/>
                          <a:ea typeface="Microsoft JhengHei" panose="020B0604030504040204" pitchFamily="34" charset="-120"/>
                        </a:rPr>
                        <a:t>1.59 x 10^8</a:t>
                      </a:r>
                      <a:endParaRPr lang="en-US" sz="120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spcBef>
                          <a:spcPts val="0"/>
                        </a:spcBef>
                        <a:spcAft>
                          <a:spcPts val="0"/>
                        </a:spcAft>
                      </a:pPr>
                      <a:r>
                        <a:rPr lang="en-US" altLang="zh-TW" sz="1000" b="0" i="0" u="none" strike="noStrike" dirty="0">
                          <a:solidFill>
                            <a:srgbClr val="000000"/>
                          </a:solidFill>
                          <a:effectLst/>
                          <a:latin typeface="Microsoft JhengHei" panose="020B0604030504040204" pitchFamily="34" charset="-120"/>
                          <a:ea typeface="Microsoft JhengHei" panose="020B0604030504040204" pitchFamily="34" charset="-120"/>
                        </a:rPr>
                        <a:t>43.48</a:t>
                      </a:r>
                      <a:endParaRPr lang="zh-TW" altLang="en-US" sz="1200" dirty="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C000">
                        <a:alpha val="56000"/>
                      </a:srgbClr>
                    </a:solidFill>
                  </a:tcPr>
                </a:tc>
                <a:extLst>
                  <a:ext uri="{0D108BD9-81ED-4DB2-BD59-A6C34878D82A}">
                    <a16:rowId xmlns:a16="http://schemas.microsoft.com/office/drawing/2014/main" val="10007"/>
                  </a:ext>
                </a:extLst>
              </a:tr>
              <a:tr h="411159">
                <a:tc>
                  <a:txBody>
                    <a:bodyPr/>
                    <a:lstStyle/>
                    <a:p>
                      <a:pPr algn="ctr" rtl="0" fontAlgn="b">
                        <a:spcBef>
                          <a:spcPts val="0"/>
                        </a:spcBef>
                        <a:spcAft>
                          <a:spcPts val="0"/>
                        </a:spcAft>
                      </a:pPr>
                      <a:r>
                        <a:rPr lang="en-US" sz="1000" b="0" i="0" u="none" strike="noStrike">
                          <a:solidFill>
                            <a:srgbClr val="000000"/>
                          </a:solidFill>
                          <a:effectLst/>
                          <a:latin typeface="Microsoft JhengHei" panose="020B0604030504040204" pitchFamily="34" charset="-120"/>
                          <a:ea typeface="Microsoft JhengHei" panose="020B0604030504040204" pitchFamily="34" charset="-120"/>
                        </a:rPr>
                        <a:t>DenseNet-40-12</a:t>
                      </a:r>
                      <a:endParaRPr lang="en-US" sz="1200">
                        <a:effectLst/>
                        <a:latin typeface="Microsoft JhengHei" panose="020B0604030504040204" pitchFamily="34" charset="-120"/>
                        <a:ea typeface="Microsoft JhengHei" panose="020B0604030504040204" pitchFamily="34" charset="-120"/>
                      </a:endParaRPr>
                    </a:p>
                    <a:p>
                      <a:pPr algn="ctr" rtl="0" fontAlgn="b">
                        <a:spcBef>
                          <a:spcPts val="0"/>
                        </a:spcBef>
                        <a:spcAft>
                          <a:spcPts val="0"/>
                        </a:spcAft>
                      </a:pPr>
                      <a:r>
                        <a:rPr lang="en-US" sz="1000" b="0" i="0" u="none" strike="noStrike">
                          <a:solidFill>
                            <a:srgbClr val="000000"/>
                          </a:solidFill>
                          <a:effectLst/>
                          <a:latin typeface="Microsoft JhengHei" panose="020B0604030504040204" pitchFamily="34" charset="-120"/>
                          <a:ea typeface="Microsoft JhengHei" panose="020B0604030504040204" pitchFamily="34" charset="-120"/>
                        </a:rPr>
                        <a:t>pruned</a:t>
                      </a:r>
                      <a:endParaRPr lang="en-US" sz="120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spcBef>
                          <a:spcPts val="0"/>
                        </a:spcBef>
                        <a:spcAft>
                          <a:spcPts val="0"/>
                        </a:spcAft>
                      </a:pPr>
                      <a:r>
                        <a:rPr lang="en-US" sz="1000" b="0" i="0" u="none" strike="noStrike">
                          <a:solidFill>
                            <a:srgbClr val="000000"/>
                          </a:solidFill>
                          <a:effectLst/>
                          <a:latin typeface="Microsoft JhengHei" panose="020B0604030504040204" pitchFamily="34" charset="-120"/>
                          <a:ea typeface="Microsoft JhengHei" panose="020B0604030504040204" pitchFamily="34" charset="-120"/>
                        </a:rPr>
                        <a:t>CIFAR-100</a:t>
                      </a:r>
                      <a:endParaRPr lang="en-US" sz="120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spcBef>
                          <a:spcPts val="0"/>
                        </a:spcBef>
                        <a:spcAft>
                          <a:spcPts val="0"/>
                        </a:spcAft>
                      </a:pPr>
                      <a:r>
                        <a:rPr lang="en-US" altLang="zh-TW" sz="1000" b="0" i="0" u="none" strike="noStrike">
                          <a:solidFill>
                            <a:srgbClr val="000000"/>
                          </a:solidFill>
                          <a:effectLst/>
                          <a:latin typeface="Microsoft JhengHei" panose="020B0604030504040204" pitchFamily="34" charset="-120"/>
                          <a:ea typeface="Microsoft JhengHei" panose="020B0604030504040204" pitchFamily="34" charset="-120"/>
                        </a:rPr>
                        <a:t>69.64</a:t>
                      </a:r>
                      <a:endParaRPr lang="zh-TW" altLang="en-US" sz="120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spcBef>
                          <a:spcPts val="0"/>
                        </a:spcBef>
                        <a:spcAft>
                          <a:spcPts val="0"/>
                        </a:spcAft>
                      </a:pPr>
                      <a:r>
                        <a:rPr lang="en-US" sz="1000" b="0" i="0" u="none" strike="noStrike">
                          <a:solidFill>
                            <a:srgbClr val="000000"/>
                          </a:solidFill>
                          <a:effectLst/>
                          <a:latin typeface="Microsoft JhengHei" panose="020B0604030504040204" pitchFamily="34" charset="-120"/>
                          <a:ea typeface="Microsoft JhengHei" panose="020B0604030504040204" pitchFamily="34" charset="-120"/>
                        </a:rPr>
                        <a:t>8.85 x 10^5</a:t>
                      </a:r>
                      <a:endParaRPr lang="en-US" sz="120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spcBef>
                          <a:spcPts val="0"/>
                        </a:spcBef>
                        <a:spcAft>
                          <a:spcPts val="0"/>
                        </a:spcAft>
                      </a:pPr>
                      <a:r>
                        <a:rPr lang="en-US" altLang="zh-TW" sz="1000" b="0" i="0" u="none" strike="noStrike">
                          <a:solidFill>
                            <a:srgbClr val="000000"/>
                          </a:solidFill>
                          <a:effectLst/>
                          <a:latin typeface="Microsoft JhengHei" panose="020B0604030504040204" pitchFamily="34" charset="-120"/>
                          <a:ea typeface="Microsoft JhengHei" panose="020B0604030504040204" pitchFamily="34" charset="-120"/>
                        </a:rPr>
                        <a:t>20.88</a:t>
                      </a:r>
                      <a:endParaRPr lang="zh-TW" altLang="en-US" sz="120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4">
                        <a:lumMod val="20000"/>
                        <a:lumOff val="80000"/>
                      </a:schemeClr>
                    </a:solidFill>
                  </a:tcPr>
                </a:tc>
                <a:tc>
                  <a:txBody>
                    <a:bodyPr/>
                    <a:lstStyle/>
                    <a:p>
                      <a:pPr algn="ctr" rtl="0" fontAlgn="b">
                        <a:spcBef>
                          <a:spcPts val="0"/>
                        </a:spcBef>
                        <a:spcAft>
                          <a:spcPts val="0"/>
                        </a:spcAft>
                      </a:pPr>
                      <a:r>
                        <a:rPr lang="en-US" sz="1000" b="0" i="0" u="none" strike="noStrike">
                          <a:solidFill>
                            <a:srgbClr val="000000"/>
                          </a:solidFill>
                          <a:effectLst/>
                          <a:latin typeface="Microsoft JhengHei" panose="020B0604030504040204" pitchFamily="34" charset="-120"/>
                          <a:ea typeface="Microsoft JhengHei" panose="020B0604030504040204" pitchFamily="34" charset="-120"/>
                        </a:rPr>
                        <a:t>2.04 x 10^8</a:t>
                      </a:r>
                      <a:endParaRPr lang="en-US" sz="120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spcBef>
                          <a:spcPts val="0"/>
                        </a:spcBef>
                        <a:spcAft>
                          <a:spcPts val="0"/>
                        </a:spcAft>
                      </a:pPr>
                      <a:r>
                        <a:rPr lang="en-US" altLang="zh-TW" sz="1000" b="0" i="0" u="none" strike="noStrike" dirty="0">
                          <a:solidFill>
                            <a:srgbClr val="000000"/>
                          </a:solidFill>
                          <a:effectLst/>
                          <a:latin typeface="Microsoft JhengHei" panose="020B0604030504040204" pitchFamily="34" charset="-120"/>
                          <a:ea typeface="Microsoft JhengHei" panose="020B0604030504040204" pitchFamily="34" charset="-120"/>
                        </a:rPr>
                        <a:t>27.66</a:t>
                      </a:r>
                      <a:endParaRPr lang="zh-TW" altLang="en-US" sz="1200" dirty="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C000">
                        <a:alpha val="56000"/>
                      </a:srgbClr>
                    </a:solidFill>
                  </a:tcPr>
                </a:tc>
                <a:extLst>
                  <a:ext uri="{0D108BD9-81ED-4DB2-BD59-A6C34878D82A}">
                    <a16:rowId xmlns:a16="http://schemas.microsoft.com/office/drawing/2014/main" val="10008"/>
                  </a:ext>
                </a:extLst>
              </a:tr>
              <a:tr h="411159">
                <a:tc>
                  <a:txBody>
                    <a:bodyPr/>
                    <a:lstStyle/>
                    <a:p>
                      <a:pPr algn="ctr" rtl="0" fontAlgn="b">
                        <a:spcBef>
                          <a:spcPts val="0"/>
                        </a:spcBef>
                        <a:spcAft>
                          <a:spcPts val="0"/>
                        </a:spcAft>
                      </a:pPr>
                      <a:r>
                        <a:rPr lang="en-US" sz="1000" b="0" i="0" u="none" strike="noStrike">
                          <a:solidFill>
                            <a:srgbClr val="000000"/>
                          </a:solidFill>
                          <a:effectLst/>
                          <a:latin typeface="Microsoft JhengHei" panose="020B0604030504040204" pitchFamily="34" charset="-120"/>
                          <a:ea typeface="Microsoft JhengHei" panose="020B0604030504040204" pitchFamily="34" charset="-120"/>
                        </a:rPr>
                        <a:t>DenseNet-BC-40-12</a:t>
                      </a:r>
                      <a:endParaRPr lang="en-US" sz="1200">
                        <a:effectLst/>
                        <a:latin typeface="Microsoft JhengHei" panose="020B0604030504040204" pitchFamily="34" charset="-120"/>
                        <a:ea typeface="Microsoft JhengHei" panose="020B0604030504040204" pitchFamily="34" charset="-120"/>
                      </a:endParaRPr>
                    </a:p>
                    <a:p>
                      <a:pPr algn="ctr" rtl="0" fontAlgn="b">
                        <a:spcBef>
                          <a:spcPts val="0"/>
                        </a:spcBef>
                        <a:spcAft>
                          <a:spcPts val="0"/>
                        </a:spcAft>
                      </a:pPr>
                      <a:r>
                        <a:rPr lang="en-US" sz="1000" b="0" i="0" u="none" strike="noStrike">
                          <a:solidFill>
                            <a:srgbClr val="000000"/>
                          </a:solidFill>
                          <a:effectLst/>
                          <a:latin typeface="Microsoft JhengHei" panose="020B0604030504040204" pitchFamily="34" charset="-120"/>
                          <a:ea typeface="Microsoft JhengHei" panose="020B0604030504040204" pitchFamily="34" charset="-120"/>
                        </a:rPr>
                        <a:t>pruned</a:t>
                      </a:r>
                      <a:endParaRPr lang="en-US" sz="120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spcBef>
                          <a:spcPts val="0"/>
                        </a:spcBef>
                        <a:spcAft>
                          <a:spcPts val="0"/>
                        </a:spcAft>
                      </a:pPr>
                      <a:r>
                        <a:rPr lang="en-US" sz="1000" b="0" i="0" u="none" strike="noStrike">
                          <a:solidFill>
                            <a:srgbClr val="000000"/>
                          </a:solidFill>
                          <a:effectLst/>
                          <a:latin typeface="Microsoft JhengHei" panose="020B0604030504040204" pitchFamily="34" charset="-120"/>
                          <a:ea typeface="Microsoft JhengHei" panose="020B0604030504040204" pitchFamily="34" charset="-120"/>
                        </a:rPr>
                        <a:t>CIFAR-10</a:t>
                      </a:r>
                      <a:endParaRPr lang="en-US" sz="120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spcBef>
                          <a:spcPts val="0"/>
                        </a:spcBef>
                        <a:spcAft>
                          <a:spcPts val="0"/>
                        </a:spcAft>
                      </a:pPr>
                      <a:r>
                        <a:rPr lang="en-US" altLang="zh-TW" sz="1000" b="0" i="0" u="none" strike="noStrike">
                          <a:solidFill>
                            <a:srgbClr val="000000"/>
                          </a:solidFill>
                          <a:effectLst/>
                          <a:latin typeface="Microsoft JhengHei" panose="020B0604030504040204" pitchFamily="34" charset="-120"/>
                          <a:ea typeface="Microsoft JhengHei" panose="020B0604030504040204" pitchFamily="34" charset="-120"/>
                        </a:rPr>
                        <a:t>92.02</a:t>
                      </a:r>
                      <a:endParaRPr lang="zh-TW" altLang="en-US" sz="120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spcBef>
                          <a:spcPts val="0"/>
                        </a:spcBef>
                        <a:spcAft>
                          <a:spcPts val="0"/>
                        </a:spcAft>
                      </a:pPr>
                      <a:r>
                        <a:rPr lang="en-US" sz="1000" b="0" i="0" u="none" strike="noStrike">
                          <a:solidFill>
                            <a:srgbClr val="000000"/>
                          </a:solidFill>
                          <a:effectLst/>
                          <a:latin typeface="Microsoft JhengHei" panose="020B0604030504040204" pitchFamily="34" charset="-120"/>
                          <a:ea typeface="Microsoft JhengHei" panose="020B0604030504040204" pitchFamily="34" charset="-120"/>
                        </a:rPr>
                        <a:t>1.6 x 10^5</a:t>
                      </a:r>
                      <a:endParaRPr lang="en-US" sz="120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spcBef>
                          <a:spcPts val="0"/>
                        </a:spcBef>
                        <a:spcAft>
                          <a:spcPts val="0"/>
                        </a:spcAft>
                      </a:pPr>
                      <a:r>
                        <a:rPr lang="en-US" altLang="zh-TW" sz="1000" b="0" i="0" u="none" strike="noStrike" dirty="0">
                          <a:solidFill>
                            <a:srgbClr val="000000"/>
                          </a:solidFill>
                          <a:effectLst/>
                          <a:latin typeface="Microsoft JhengHei" panose="020B0604030504040204" pitchFamily="34" charset="-120"/>
                          <a:ea typeface="Microsoft JhengHei" panose="020B0604030504040204" pitchFamily="34" charset="-120"/>
                        </a:rPr>
                        <a:t>11.22</a:t>
                      </a:r>
                      <a:endParaRPr lang="zh-TW" altLang="en-US" sz="1200" dirty="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4">
                        <a:lumMod val="20000"/>
                        <a:lumOff val="80000"/>
                      </a:schemeClr>
                    </a:solidFill>
                  </a:tcPr>
                </a:tc>
                <a:tc>
                  <a:txBody>
                    <a:bodyPr/>
                    <a:lstStyle/>
                    <a:p>
                      <a:pPr algn="ctr" rtl="0" fontAlgn="b">
                        <a:spcBef>
                          <a:spcPts val="0"/>
                        </a:spcBef>
                        <a:spcAft>
                          <a:spcPts val="0"/>
                        </a:spcAft>
                      </a:pPr>
                      <a:r>
                        <a:rPr lang="en-US" sz="1000" b="0" i="0" u="none" strike="noStrike">
                          <a:solidFill>
                            <a:srgbClr val="000000"/>
                          </a:solidFill>
                          <a:effectLst/>
                          <a:latin typeface="Microsoft JhengHei" panose="020B0604030504040204" pitchFamily="34" charset="-120"/>
                          <a:ea typeface="Microsoft JhengHei" panose="020B0604030504040204" pitchFamily="34" charset="-120"/>
                        </a:rPr>
                        <a:t>5.45 x 10^7</a:t>
                      </a:r>
                      <a:endParaRPr lang="en-US" sz="120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spcBef>
                          <a:spcPts val="0"/>
                        </a:spcBef>
                        <a:spcAft>
                          <a:spcPts val="0"/>
                        </a:spcAft>
                      </a:pPr>
                      <a:r>
                        <a:rPr lang="en-US" altLang="zh-TW" sz="1000" b="0" i="0" u="none" strike="noStrike" dirty="0">
                          <a:solidFill>
                            <a:srgbClr val="000000"/>
                          </a:solidFill>
                          <a:effectLst/>
                          <a:latin typeface="Microsoft JhengHei" panose="020B0604030504040204" pitchFamily="34" charset="-120"/>
                          <a:ea typeface="Microsoft JhengHei" panose="020B0604030504040204" pitchFamily="34" charset="-120"/>
                        </a:rPr>
                        <a:t>24.56</a:t>
                      </a:r>
                      <a:endParaRPr lang="zh-TW" altLang="en-US" sz="1200" dirty="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C000">
                        <a:alpha val="56000"/>
                      </a:srgbClr>
                    </a:solidFill>
                  </a:tcPr>
                </a:tc>
                <a:extLst>
                  <a:ext uri="{0D108BD9-81ED-4DB2-BD59-A6C34878D82A}">
                    <a16:rowId xmlns:a16="http://schemas.microsoft.com/office/drawing/2014/main" val="10009"/>
                  </a:ext>
                </a:extLst>
              </a:tr>
              <a:tr h="411159">
                <a:tc>
                  <a:txBody>
                    <a:bodyPr/>
                    <a:lstStyle/>
                    <a:p>
                      <a:pPr algn="ctr" rtl="0" fontAlgn="b">
                        <a:spcBef>
                          <a:spcPts val="0"/>
                        </a:spcBef>
                        <a:spcAft>
                          <a:spcPts val="0"/>
                        </a:spcAft>
                      </a:pPr>
                      <a:r>
                        <a:rPr lang="en-US" sz="1000" b="0" i="0" u="none" strike="noStrike" dirty="0">
                          <a:solidFill>
                            <a:srgbClr val="000000"/>
                          </a:solidFill>
                          <a:effectLst/>
                          <a:latin typeface="Microsoft JhengHei" panose="020B0604030504040204" pitchFamily="34" charset="-120"/>
                          <a:ea typeface="Microsoft JhengHei" panose="020B0604030504040204" pitchFamily="34" charset="-120"/>
                        </a:rPr>
                        <a:t>DenseNet-BC-40-12</a:t>
                      </a:r>
                      <a:endParaRPr lang="en-US" sz="1200" dirty="0">
                        <a:effectLst/>
                        <a:latin typeface="Microsoft JhengHei" panose="020B0604030504040204" pitchFamily="34" charset="-120"/>
                        <a:ea typeface="Microsoft JhengHei" panose="020B0604030504040204" pitchFamily="34" charset="-120"/>
                      </a:endParaRPr>
                    </a:p>
                    <a:p>
                      <a:pPr algn="ctr" rtl="0" fontAlgn="b">
                        <a:spcBef>
                          <a:spcPts val="0"/>
                        </a:spcBef>
                        <a:spcAft>
                          <a:spcPts val="0"/>
                        </a:spcAft>
                      </a:pPr>
                      <a:r>
                        <a:rPr lang="en-US" sz="1000" b="0" i="0" u="none" strike="noStrike" dirty="0">
                          <a:solidFill>
                            <a:srgbClr val="000000"/>
                          </a:solidFill>
                          <a:effectLst/>
                          <a:latin typeface="Microsoft JhengHei" panose="020B0604030504040204" pitchFamily="34" charset="-120"/>
                          <a:ea typeface="Microsoft JhengHei" panose="020B0604030504040204" pitchFamily="34" charset="-120"/>
                        </a:rPr>
                        <a:t>pruned</a:t>
                      </a:r>
                      <a:endParaRPr lang="en-US" sz="1200" dirty="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spcBef>
                          <a:spcPts val="0"/>
                        </a:spcBef>
                        <a:spcAft>
                          <a:spcPts val="0"/>
                        </a:spcAft>
                      </a:pPr>
                      <a:r>
                        <a:rPr lang="en-US" sz="1000" b="0" i="0" u="none" strike="noStrike" dirty="0">
                          <a:solidFill>
                            <a:srgbClr val="000000"/>
                          </a:solidFill>
                          <a:effectLst/>
                          <a:latin typeface="Microsoft JhengHei" panose="020B0604030504040204" pitchFamily="34" charset="-120"/>
                          <a:ea typeface="Microsoft JhengHei" panose="020B0604030504040204" pitchFamily="34" charset="-120"/>
                        </a:rPr>
                        <a:t>CIFAR-100</a:t>
                      </a:r>
                      <a:endParaRPr lang="en-US" sz="1200" dirty="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spcBef>
                          <a:spcPts val="0"/>
                        </a:spcBef>
                        <a:spcAft>
                          <a:spcPts val="0"/>
                        </a:spcAft>
                      </a:pPr>
                      <a:r>
                        <a:rPr lang="en-US" altLang="zh-TW" sz="1000" b="0" i="0" u="none" strike="noStrike">
                          <a:solidFill>
                            <a:srgbClr val="000000"/>
                          </a:solidFill>
                          <a:effectLst/>
                          <a:latin typeface="Microsoft JhengHei" panose="020B0604030504040204" pitchFamily="34" charset="-120"/>
                          <a:ea typeface="Microsoft JhengHei" panose="020B0604030504040204" pitchFamily="34" charset="-120"/>
                        </a:rPr>
                        <a:t>66.24</a:t>
                      </a:r>
                      <a:endParaRPr lang="zh-TW" altLang="en-US" sz="120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spcBef>
                          <a:spcPts val="0"/>
                        </a:spcBef>
                        <a:spcAft>
                          <a:spcPts val="0"/>
                        </a:spcAft>
                      </a:pPr>
                      <a:r>
                        <a:rPr lang="en-US" sz="1000" b="0" i="0" u="none" strike="noStrike">
                          <a:solidFill>
                            <a:srgbClr val="000000"/>
                          </a:solidFill>
                          <a:effectLst/>
                          <a:latin typeface="Microsoft JhengHei" panose="020B0604030504040204" pitchFamily="34" charset="-120"/>
                          <a:ea typeface="Microsoft JhengHei" panose="020B0604030504040204" pitchFamily="34" charset="-120"/>
                        </a:rPr>
                        <a:t>1.51 x 10^5</a:t>
                      </a:r>
                      <a:endParaRPr lang="en-US" sz="120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spcBef>
                          <a:spcPts val="0"/>
                        </a:spcBef>
                        <a:spcAft>
                          <a:spcPts val="0"/>
                        </a:spcAft>
                      </a:pPr>
                      <a:r>
                        <a:rPr lang="en-US" altLang="zh-TW" sz="1000" b="0" i="0" u="none" strike="noStrike" dirty="0">
                          <a:solidFill>
                            <a:srgbClr val="000000"/>
                          </a:solidFill>
                          <a:effectLst/>
                          <a:latin typeface="Microsoft JhengHei" panose="020B0604030504040204" pitchFamily="34" charset="-120"/>
                          <a:ea typeface="Microsoft JhengHei" panose="020B0604030504040204" pitchFamily="34" charset="-120"/>
                        </a:rPr>
                        <a:t>21.78</a:t>
                      </a:r>
                      <a:endParaRPr lang="zh-TW" altLang="en-US" sz="1200" dirty="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4">
                        <a:lumMod val="20000"/>
                        <a:lumOff val="80000"/>
                      </a:schemeClr>
                    </a:solidFill>
                  </a:tcPr>
                </a:tc>
                <a:tc>
                  <a:txBody>
                    <a:bodyPr/>
                    <a:lstStyle/>
                    <a:p>
                      <a:pPr algn="ctr" rtl="0" fontAlgn="b">
                        <a:spcBef>
                          <a:spcPts val="0"/>
                        </a:spcBef>
                        <a:spcAft>
                          <a:spcPts val="0"/>
                        </a:spcAft>
                      </a:pPr>
                      <a:r>
                        <a:rPr lang="en-US" sz="1000" b="0" i="0" u="none" strike="noStrike">
                          <a:solidFill>
                            <a:srgbClr val="000000"/>
                          </a:solidFill>
                          <a:effectLst/>
                          <a:latin typeface="Microsoft JhengHei" panose="020B0604030504040204" pitchFamily="34" charset="-120"/>
                          <a:ea typeface="Microsoft JhengHei" panose="020B0604030504040204" pitchFamily="34" charset="-120"/>
                        </a:rPr>
                        <a:t>3.86 x 10^7</a:t>
                      </a:r>
                      <a:endParaRPr lang="en-US" sz="120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spcBef>
                          <a:spcPts val="0"/>
                        </a:spcBef>
                        <a:spcAft>
                          <a:spcPts val="0"/>
                        </a:spcAft>
                      </a:pPr>
                      <a:r>
                        <a:rPr lang="en-US" altLang="zh-TW" sz="1000" b="0" i="0" u="none" strike="noStrike" dirty="0">
                          <a:solidFill>
                            <a:srgbClr val="000000"/>
                          </a:solidFill>
                          <a:effectLst/>
                          <a:latin typeface="Microsoft JhengHei" panose="020B0604030504040204" pitchFamily="34" charset="-120"/>
                          <a:ea typeface="Microsoft JhengHei" panose="020B0604030504040204" pitchFamily="34" charset="-120"/>
                        </a:rPr>
                        <a:t>46.67</a:t>
                      </a:r>
                      <a:endParaRPr lang="zh-TW" altLang="en-US" sz="1200" dirty="0">
                        <a:effectLst/>
                        <a:latin typeface="Microsoft JhengHei" panose="020B0604030504040204" pitchFamily="34" charset="-120"/>
                        <a:ea typeface="Microsoft JhengHei" panose="020B0604030504040204" pitchFamily="34" charset="-120"/>
                      </a:endParaRPr>
                    </a:p>
                  </a:txBody>
                  <a:tcPr marL="24186" marR="24186" marT="16124" marB="1612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C000">
                        <a:alpha val="56000"/>
                      </a:srgbClr>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7297504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64"/>
          <p:cNvSpPr txBox="1">
            <a:spLocks noGrp="1"/>
          </p:cNvSpPr>
          <p:nvPr>
            <p:ph type="title"/>
          </p:nvPr>
        </p:nvSpPr>
        <p:spPr>
          <a:xfrm>
            <a:off x="311700" y="557235"/>
            <a:ext cx="8520600" cy="707400"/>
          </a:xfrm>
          <a:prstGeom prst="rect">
            <a:avLst/>
          </a:prstGeom>
        </p:spPr>
        <p:txBody>
          <a:bodyPr spcFirstLastPara="1" wrap="square" lIns="91425" tIns="91425" rIns="91425" bIns="91425" anchor="t" anchorCtr="0">
            <a:noAutofit/>
          </a:bodyPr>
          <a:lstStyle/>
          <a:p>
            <a:pPr lvl="0" algn="ctr">
              <a:buClr>
                <a:schemeClr val="dk1"/>
              </a:buClr>
              <a:buSzPts val="1100"/>
            </a:pPr>
            <a:r>
              <a:rPr lang="zh-TW" altLang="en-US" sz="3200" b="1" dirty="0" smtClean="0">
                <a:solidFill>
                  <a:srgbClr val="424456"/>
                </a:solidFill>
                <a:latin typeface="Microsoft JhengHei UI Light" panose="020B0304030504040204" pitchFamily="34" charset="-120"/>
                <a:ea typeface="Microsoft JhengHei UI Light" panose="020B0304030504040204" pitchFamily="34" charset="-120"/>
              </a:rPr>
              <a:t>異</a:t>
            </a:r>
            <a:r>
              <a:rPr lang="zh-TW" altLang="en-US" sz="3200" b="1" dirty="0">
                <a:solidFill>
                  <a:srgbClr val="424456"/>
                </a:solidFill>
                <a:latin typeface="Microsoft JhengHei UI Light" panose="020B0304030504040204" pitchFamily="34" charset="-120"/>
                <a:ea typeface="Microsoft JhengHei UI Light" panose="020B0304030504040204" pitchFamily="34" charset="-120"/>
              </a:rPr>
              <a:t>質性感測資料整</a:t>
            </a:r>
            <a:r>
              <a:rPr lang="zh-TW" altLang="en-US" sz="3200" b="1" dirty="0" smtClean="0">
                <a:solidFill>
                  <a:srgbClr val="424456"/>
                </a:solidFill>
                <a:latin typeface="Microsoft JhengHei UI Light" panose="020B0304030504040204" pitchFamily="34" charset="-120"/>
                <a:ea typeface="Microsoft JhengHei UI Light" panose="020B0304030504040204" pitchFamily="34" charset="-120"/>
              </a:rPr>
              <a:t>合 </a:t>
            </a:r>
            <a:r>
              <a:rPr lang="en-US" altLang="zh-TW" sz="3200" b="1" dirty="0" smtClean="0">
                <a:solidFill>
                  <a:srgbClr val="424456"/>
                </a:solidFill>
                <a:latin typeface="Microsoft JhengHei UI Light" panose="020B0304030504040204" pitchFamily="34" charset="-120"/>
                <a:ea typeface="Microsoft JhengHei UI Light" panose="020B0304030504040204" pitchFamily="34" charset="-120"/>
              </a:rPr>
              <a:t>- </a:t>
            </a:r>
            <a:r>
              <a:rPr lang="zh-CN" altLang="en-US" sz="3200" b="1" dirty="0">
                <a:solidFill>
                  <a:srgbClr val="424456"/>
                </a:solidFill>
                <a:latin typeface="Microsoft JhengHei UI Light" panose="020B0304030504040204" pitchFamily="34" charset="-120"/>
                <a:ea typeface="Microsoft JhengHei UI Light" panose="020B0304030504040204" pitchFamily="34" charset="-120"/>
              </a:rPr>
              <a:t>避障熱</a:t>
            </a:r>
            <a:r>
              <a:rPr lang="zh-CN" altLang="en-US" sz="3200" b="1" dirty="0" smtClean="0">
                <a:solidFill>
                  <a:srgbClr val="424456"/>
                </a:solidFill>
                <a:latin typeface="Microsoft JhengHei UI Light" panose="020B0304030504040204" pitchFamily="34" charset="-120"/>
                <a:ea typeface="Microsoft JhengHei UI Light" panose="020B0304030504040204" pitchFamily="34" charset="-120"/>
              </a:rPr>
              <a:t>圖</a:t>
            </a:r>
            <a:endParaRPr sz="3200" b="1" dirty="0">
              <a:solidFill>
                <a:srgbClr val="424456"/>
              </a:solidFill>
              <a:latin typeface="Microsoft JhengHei UI Light" panose="020B0304030504040204" pitchFamily="34" charset="-120"/>
              <a:ea typeface="Microsoft JhengHei UI Light" panose="020B0304030504040204" pitchFamily="34" charset="-120"/>
            </a:endParaRPr>
          </a:p>
        </p:txBody>
      </p:sp>
      <p:pic>
        <p:nvPicPr>
          <p:cNvPr id="1026" name="Picture 2" descr="https://lh4.googleusercontent.com/3KgRZ2r93RdV2lI_WjOGe7mdAcTyW67Cw05fyp3ZkkzV1eslKJCQTe57dyJbWnazr-ecveiUZ3djXAH0vxih2lRivtiksIS_7GrNiPRzDDWVv6MT-5SfRp1z2dNuNt-8NI6SrH4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0957" y="1569436"/>
            <a:ext cx="2864539" cy="21648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5.googleusercontent.com/X-TIrqbrh9zHjFPFtvWVCyjZoGrF6QfQrOX23wqi_Xa4BMaw7atTWX52ZGCH0ROK0aXW_UD2MvbFYc59KEFDrJ1hrnRBZjiXqUOlMUmGr5mJyqlvN-TSHjW0CVIzQ2ZFAPFaD1g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1964" y="1569435"/>
            <a:ext cx="2842673" cy="216480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408547" y="3883767"/>
            <a:ext cx="1409360" cy="461665"/>
          </a:xfrm>
          <a:prstGeom prst="rect">
            <a:avLst/>
          </a:prstGeom>
        </p:spPr>
        <p:txBody>
          <a:bodyPr wrap="none">
            <a:spAutoFit/>
          </a:bodyPr>
          <a:lstStyle/>
          <a:p>
            <a:pPr algn="ctr"/>
            <a:r>
              <a:rPr lang="en-US" altLang="zh-CN" sz="2400" b="1" dirty="0" err="1" smtClean="0">
                <a:highlight>
                  <a:srgbClr val="FFFFFF"/>
                </a:highlight>
                <a:latin typeface="Microsoft JhengHei UI Light" panose="020B0304030504040204" pitchFamily="34" charset="-120"/>
                <a:ea typeface="Microsoft JhengHei UI Light" panose="020B0304030504040204" pitchFamily="34" charset="-120"/>
                <a:cs typeface="Trebuchet MS"/>
                <a:sym typeface="Trebuchet MS"/>
              </a:rPr>
              <a:t>Xception</a:t>
            </a:r>
            <a:endParaRPr lang="zh-TW" altLang="en-US" sz="2400" b="1" dirty="0">
              <a:latin typeface="Microsoft JhengHei UI Light" panose="020B0304030504040204" pitchFamily="34" charset="-120"/>
              <a:ea typeface="Microsoft JhengHei UI Light" panose="020B0304030504040204" pitchFamily="34" charset="-120"/>
            </a:endParaRPr>
          </a:p>
        </p:txBody>
      </p:sp>
      <p:sp>
        <p:nvSpPr>
          <p:cNvPr id="7" name="Rectangle 6"/>
          <p:cNvSpPr/>
          <p:nvPr/>
        </p:nvSpPr>
        <p:spPr>
          <a:xfrm>
            <a:off x="5073024" y="3883766"/>
            <a:ext cx="2260555" cy="461665"/>
          </a:xfrm>
          <a:prstGeom prst="rect">
            <a:avLst/>
          </a:prstGeom>
        </p:spPr>
        <p:txBody>
          <a:bodyPr wrap="none">
            <a:spAutoFit/>
          </a:bodyPr>
          <a:lstStyle/>
          <a:p>
            <a:pPr algn="ctr"/>
            <a:r>
              <a:rPr lang="en-US" altLang="zh-CN" sz="2400" b="1" dirty="0" err="1" smtClean="0">
                <a:highlight>
                  <a:srgbClr val="FFFFFF"/>
                </a:highlight>
                <a:latin typeface="Microsoft JhengHei UI Light" panose="020B0304030504040204" pitchFamily="34" charset="-120"/>
                <a:ea typeface="Microsoft JhengHei UI Light" panose="020B0304030504040204" pitchFamily="34" charset="-120"/>
                <a:cs typeface="Trebuchet MS"/>
                <a:sym typeface="Trebuchet MS"/>
              </a:rPr>
              <a:t>NASNetMobile</a:t>
            </a:r>
            <a:endParaRPr lang="zh-TW" altLang="en-US" sz="2400" b="1" dirty="0">
              <a:latin typeface="Microsoft JhengHei UI Light" panose="020B0304030504040204" pitchFamily="34" charset="-120"/>
              <a:ea typeface="Microsoft JhengHei UI Light" panose="020B0304030504040204" pitchFamily="34" charset="-120"/>
            </a:endParaRPr>
          </a:p>
        </p:txBody>
      </p:sp>
    </p:spTree>
    <p:extLst>
      <p:ext uri="{BB962C8B-B14F-4D97-AF65-F5344CB8AC3E}">
        <p14:creationId xmlns:p14="http://schemas.microsoft.com/office/powerpoint/2010/main" val="3471724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53"/>
          <p:cNvSpPr txBox="1">
            <a:spLocks noGrp="1"/>
          </p:cNvSpPr>
          <p:nvPr>
            <p:ph type="title"/>
          </p:nvPr>
        </p:nvSpPr>
        <p:spPr>
          <a:xfrm>
            <a:off x="311700" y="510805"/>
            <a:ext cx="8520600" cy="707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b="1" dirty="0" smtClean="0">
                <a:latin typeface="Microsoft JhengHei UI Light" panose="020B0304030504040204" pitchFamily="34" charset="-120"/>
                <a:ea typeface="Microsoft JhengHei UI Light" panose="020B0304030504040204" pitchFamily="34" charset="-120"/>
              </a:rPr>
              <a:t>無人機路徑規劃演算平台</a:t>
            </a:r>
            <a:r>
              <a:rPr lang="zh-CN" altLang="en-US" sz="3000" b="1" dirty="0" smtClean="0">
                <a:latin typeface="Microsoft JhengHei UI Light" panose="020B0304030504040204" pitchFamily="34" charset="-120"/>
                <a:ea typeface="Microsoft JhengHei UI Light" panose="020B0304030504040204" pitchFamily="34" charset="-120"/>
              </a:rPr>
              <a:t>（</a:t>
            </a:r>
            <a:r>
              <a:rPr lang="en" sz="3000" b="1" dirty="0" smtClean="0">
                <a:latin typeface="Microsoft JhengHei UI Light" panose="020B0304030504040204" pitchFamily="34" charset="-120"/>
                <a:ea typeface="Microsoft JhengHei UI Light" panose="020B0304030504040204" pitchFamily="34" charset="-120"/>
              </a:rPr>
              <a:t>1/2</a:t>
            </a:r>
            <a:r>
              <a:rPr lang="zh-CN" altLang="en-US" sz="3000" b="1" dirty="0" smtClean="0">
                <a:latin typeface="Microsoft JhengHei UI Light" panose="020B0304030504040204" pitchFamily="34" charset="-120"/>
                <a:ea typeface="Microsoft JhengHei UI Light" panose="020B0304030504040204" pitchFamily="34" charset="-120"/>
              </a:rPr>
              <a:t>）</a:t>
            </a:r>
            <a:endParaRPr sz="3000" b="1" dirty="0">
              <a:latin typeface="Microsoft JhengHei UI Light" panose="020B0304030504040204" pitchFamily="34" charset="-120"/>
              <a:ea typeface="Microsoft JhengHei UI Light" panose="020B0304030504040204" pitchFamily="34" charset="-120"/>
            </a:endParaRPr>
          </a:p>
        </p:txBody>
      </p:sp>
      <p:pic>
        <p:nvPicPr>
          <p:cNvPr id="382" name="Google Shape;382;p53"/>
          <p:cNvPicPr preferRelativeResize="0"/>
          <p:nvPr/>
        </p:nvPicPr>
        <p:blipFill rotWithShape="1">
          <a:blip r:embed="rId3">
            <a:alphaModFix/>
          </a:blip>
          <a:srcRect l="21731" t="14709" r="15803" b="13010"/>
          <a:stretch/>
        </p:blipFill>
        <p:spPr>
          <a:xfrm>
            <a:off x="4126446" y="1423986"/>
            <a:ext cx="4620334" cy="3226031"/>
          </a:xfrm>
          <a:prstGeom prst="rect">
            <a:avLst/>
          </a:prstGeom>
          <a:noFill/>
          <a:ln>
            <a:noFill/>
          </a:ln>
        </p:spPr>
      </p:pic>
      <p:sp>
        <p:nvSpPr>
          <p:cNvPr id="383" name="Google Shape;383;p53"/>
          <p:cNvSpPr txBox="1">
            <a:spLocks noGrp="1"/>
          </p:cNvSpPr>
          <p:nvPr>
            <p:ph type="body" idx="1"/>
          </p:nvPr>
        </p:nvSpPr>
        <p:spPr>
          <a:xfrm>
            <a:off x="716487" y="1571085"/>
            <a:ext cx="2842438" cy="2487797"/>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None/>
            </a:pPr>
            <a:r>
              <a:rPr lang="en" sz="1800" dirty="0" smtClean="0">
                <a:latin typeface="Trebuchet MS"/>
                <a:ea typeface="Trebuchet MS"/>
                <a:cs typeface="Trebuchet MS"/>
                <a:sym typeface="Trebuchet MS"/>
              </a:rPr>
              <a:t>載入</a:t>
            </a:r>
            <a:r>
              <a:rPr lang="en" sz="1800" b="1" dirty="0" smtClean="0">
                <a:solidFill>
                  <a:srgbClr val="FF0000"/>
                </a:solidFill>
                <a:highlight>
                  <a:srgbClr val="FFFFFF"/>
                </a:highlight>
                <a:latin typeface="Trebuchet MS"/>
                <a:ea typeface="Trebuchet MS"/>
                <a:cs typeface="Trebuchet MS"/>
                <a:sym typeface="Trebuchet MS"/>
              </a:rPr>
              <a:t>數值地形模型</a:t>
            </a:r>
            <a:r>
              <a:rPr lang="zh-CN" altLang="en-US" sz="1800" b="1" dirty="0" smtClean="0">
                <a:solidFill>
                  <a:srgbClr val="FF0000"/>
                </a:solidFill>
                <a:highlight>
                  <a:srgbClr val="FFFFFF"/>
                </a:highlight>
                <a:latin typeface="Trebuchet MS"/>
                <a:ea typeface="Trebuchet MS"/>
                <a:cs typeface="Trebuchet MS"/>
                <a:sym typeface="Trebuchet MS"/>
              </a:rPr>
              <a:t>（</a:t>
            </a:r>
            <a:r>
              <a:rPr lang="en" sz="1800" b="1" dirty="0" smtClean="0">
                <a:solidFill>
                  <a:srgbClr val="FF0000"/>
                </a:solidFill>
                <a:highlight>
                  <a:srgbClr val="FFFFFF"/>
                </a:highlight>
                <a:latin typeface="Trebuchet MS"/>
                <a:ea typeface="Trebuchet MS"/>
                <a:cs typeface="Trebuchet MS"/>
                <a:sym typeface="Trebuchet MS"/>
              </a:rPr>
              <a:t>DTM</a:t>
            </a:r>
            <a:r>
              <a:rPr lang="zh-CN" altLang="en-US" sz="1800" b="1" dirty="0" smtClean="0">
                <a:solidFill>
                  <a:srgbClr val="FF0000"/>
                </a:solidFill>
                <a:highlight>
                  <a:srgbClr val="FFFFFF"/>
                </a:highlight>
                <a:latin typeface="Trebuchet MS"/>
                <a:ea typeface="Trebuchet MS"/>
                <a:cs typeface="Trebuchet MS"/>
                <a:sym typeface="Trebuchet MS"/>
              </a:rPr>
              <a:t>）</a:t>
            </a:r>
            <a:r>
              <a:rPr lang="en" sz="1800" dirty="0" smtClean="0">
                <a:highlight>
                  <a:srgbClr val="FFFFFF"/>
                </a:highlight>
                <a:latin typeface="Trebuchet MS"/>
                <a:ea typeface="Trebuchet MS"/>
                <a:cs typeface="Trebuchet MS"/>
                <a:sym typeface="Trebuchet MS"/>
              </a:rPr>
              <a:t>，</a:t>
            </a:r>
            <a:r>
              <a:rPr lang="zh-CN" altLang="en-US" sz="1800" dirty="0" smtClean="0">
                <a:highlight>
                  <a:srgbClr val="FFFFFF"/>
                </a:highlight>
                <a:latin typeface="Trebuchet MS"/>
                <a:ea typeface="Trebuchet MS"/>
                <a:cs typeface="Trebuchet MS"/>
                <a:sym typeface="Trebuchet MS"/>
              </a:rPr>
              <a:t>依此計算出無人機的飛行路徑</a:t>
            </a:r>
          </a:p>
          <a:p>
            <a:pPr marL="0" marR="0" lvl="0" indent="0" algn="just" rtl="0">
              <a:lnSpc>
                <a:spcPct val="115000"/>
              </a:lnSpc>
              <a:spcBef>
                <a:spcPts val="0"/>
              </a:spcBef>
              <a:spcAft>
                <a:spcPts val="0"/>
              </a:spcAft>
              <a:buNone/>
            </a:pPr>
            <a:endParaRPr lang="en" sz="1800" dirty="0" smtClean="0">
              <a:highlight>
                <a:srgbClr val="FFFFFF"/>
              </a:highlight>
              <a:latin typeface="Trebuchet MS"/>
              <a:ea typeface="Trebuchet MS"/>
              <a:cs typeface="Trebuchet MS"/>
              <a:sym typeface="Trebuchet MS"/>
            </a:endParaRPr>
          </a:p>
          <a:p>
            <a:pPr marL="0" lvl="0" indent="0" algn="just">
              <a:lnSpc>
                <a:spcPct val="115000"/>
              </a:lnSpc>
              <a:buNone/>
            </a:pPr>
            <a:r>
              <a:rPr lang="zh-CN" altLang="en-US" sz="1400" dirty="0" smtClean="0">
                <a:highlight>
                  <a:srgbClr val="FFFFFF"/>
                </a:highlight>
                <a:latin typeface="Trebuchet MS"/>
                <a:ea typeface="Trebuchet MS"/>
                <a:cs typeface="Trebuchet MS"/>
                <a:sym typeface="Trebuchet MS"/>
              </a:rPr>
              <a:t>以政治大學為例，</a:t>
            </a:r>
            <a:endParaRPr lang="en-US" altLang="zh-CN" sz="1400" dirty="0" smtClean="0">
              <a:highlight>
                <a:srgbClr val="FFFFFF"/>
              </a:highlight>
              <a:latin typeface="Trebuchet MS"/>
              <a:ea typeface="Trebuchet MS"/>
              <a:cs typeface="Trebuchet MS"/>
              <a:sym typeface="Trebuchet MS"/>
            </a:endParaRPr>
          </a:p>
          <a:p>
            <a:pPr marL="0" lvl="0" indent="0" algn="just">
              <a:lnSpc>
                <a:spcPct val="115000"/>
              </a:lnSpc>
              <a:buNone/>
            </a:pPr>
            <a:r>
              <a:rPr lang="zh-CN" altLang="en-US" sz="1400" dirty="0" smtClean="0">
                <a:highlight>
                  <a:srgbClr val="FFFFFF"/>
                </a:highlight>
                <a:latin typeface="Trebuchet MS"/>
                <a:ea typeface="Trebuchet MS"/>
                <a:cs typeface="Trebuchet MS"/>
                <a:sym typeface="Trebuchet MS"/>
              </a:rPr>
              <a:t>起點為</a:t>
            </a:r>
            <a:r>
              <a:rPr lang="en-US" altLang="zh-CN" sz="1400" dirty="0" smtClean="0">
                <a:highlight>
                  <a:srgbClr val="FFFFFF"/>
                </a:highlight>
                <a:latin typeface="Trebuchet MS"/>
                <a:ea typeface="Trebuchet MS"/>
                <a:cs typeface="Trebuchet MS"/>
                <a:sym typeface="Trebuchet MS"/>
              </a:rPr>
              <a:t>『</a:t>
            </a:r>
            <a:r>
              <a:rPr lang="zh-CN" altLang="en-US" sz="1400" dirty="0" smtClean="0">
                <a:highlight>
                  <a:srgbClr val="FFFFFF"/>
                </a:highlight>
                <a:latin typeface="Trebuchet MS"/>
                <a:ea typeface="Trebuchet MS"/>
                <a:cs typeface="Trebuchet MS"/>
                <a:sym typeface="Trebuchet MS"/>
              </a:rPr>
              <a:t>大仁樓</a:t>
            </a:r>
            <a:r>
              <a:rPr lang="en-US" altLang="zh-CN" sz="1400" dirty="0" smtClean="0">
                <a:highlight>
                  <a:srgbClr val="FFFFFF"/>
                </a:highlight>
                <a:latin typeface="Trebuchet MS"/>
                <a:ea typeface="Trebuchet MS"/>
                <a:cs typeface="Trebuchet MS"/>
                <a:sym typeface="Trebuchet MS"/>
              </a:rPr>
              <a:t>』</a:t>
            </a:r>
            <a:r>
              <a:rPr lang="zh-CN" altLang="en-US" sz="1400" dirty="0" smtClean="0">
                <a:highlight>
                  <a:srgbClr val="FFFFFF"/>
                </a:highlight>
                <a:latin typeface="Trebuchet MS"/>
                <a:ea typeface="Trebuchet MS"/>
                <a:cs typeface="Trebuchet MS"/>
                <a:sym typeface="Trebuchet MS"/>
              </a:rPr>
              <a:t>，</a:t>
            </a:r>
            <a:endParaRPr lang="en-US" altLang="zh-CN" sz="1400" dirty="0" smtClean="0">
              <a:highlight>
                <a:srgbClr val="FFFFFF"/>
              </a:highlight>
              <a:latin typeface="Trebuchet MS"/>
              <a:ea typeface="Trebuchet MS"/>
              <a:cs typeface="Trebuchet MS"/>
              <a:sym typeface="Trebuchet MS"/>
            </a:endParaRPr>
          </a:p>
          <a:p>
            <a:pPr marL="0" lvl="0" indent="0" algn="just">
              <a:lnSpc>
                <a:spcPct val="115000"/>
              </a:lnSpc>
              <a:buNone/>
            </a:pPr>
            <a:r>
              <a:rPr lang="zh-CN" altLang="en-US" sz="1400" dirty="0" smtClean="0">
                <a:highlight>
                  <a:srgbClr val="FFFFFF"/>
                </a:highlight>
                <a:latin typeface="Trebuchet MS"/>
                <a:ea typeface="Trebuchet MS"/>
                <a:cs typeface="Trebuchet MS"/>
                <a:sym typeface="Trebuchet MS"/>
              </a:rPr>
              <a:t>終點為</a:t>
            </a:r>
            <a:r>
              <a:rPr lang="en-US" altLang="zh-CN" sz="1400" dirty="0" smtClean="0">
                <a:highlight>
                  <a:srgbClr val="FFFFFF"/>
                </a:highlight>
                <a:latin typeface="Trebuchet MS"/>
                <a:ea typeface="Trebuchet MS"/>
                <a:cs typeface="Trebuchet MS"/>
                <a:sym typeface="Trebuchet MS"/>
              </a:rPr>
              <a:t>『</a:t>
            </a:r>
            <a:r>
              <a:rPr lang="zh-TW" altLang="en-US" sz="1400" dirty="0" smtClean="0">
                <a:highlight>
                  <a:srgbClr val="FFFFFF"/>
                </a:highlight>
                <a:latin typeface="Trebuchet MS"/>
                <a:ea typeface="Trebuchet MS"/>
                <a:cs typeface="Trebuchet MS"/>
                <a:sym typeface="Trebuchet MS"/>
              </a:rPr>
              <a:t>研究暨創新育成總中心</a:t>
            </a:r>
            <a:r>
              <a:rPr lang="en-US" altLang="zh-CN" sz="1400" dirty="0" smtClean="0">
                <a:highlight>
                  <a:srgbClr val="FFFFFF"/>
                </a:highlight>
                <a:latin typeface="Trebuchet MS"/>
                <a:ea typeface="Trebuchet MS"/>
                <a:cs typeface="Trebuchet MS"/>
                <a:sym typeface="Trebuchet MS"/>
              </a:rPr>
              <a:t>』</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2"/>
          <p:cNvSpPr txBox="1">
            <a:spLocks noGrp="1"/>
          </p:cNvSpPr>
          <p:nvPr>
            <p:ph type="title"/>
          </p:nvPr>
        </p:nvSpPr>
        <p:spPr>
          <a:xfrm>
            <a:off x="311700" y="510805"/>
            <a:ext cx="8520600" cy="707400"/>
          </a:xfrm>
          <a:prstGeom prst="rect">
            <a:avLst/>
          </a:prstGeom>
        </p:spPr>
        <p:txBody>
          <a:bodyPr spcFirstLastPara="1" wrap="square" lIns="91425" tIns="91425" rIns="91425" bIns="91425" anchor="t" anchorCtr="0">
            <a:noAutofit/>
          </a:bodyPr>
          <a:lstStyle/>
          <a:p>
            <a:pPr lvl="0"/>
            <a:r>
              <a:rPr lang="en" altLang="zh-TW" sz="3000" b="1" dirty="0" smtClean="0">
                <a:latin typeface="Microsoft JhengHei UI Light" panose="020B0304030504040204" pitchFamily="34" charset="-120"/>
                <a:ea typeface="Microsoft JhengHei UI Light" panose="020B0304030504040204" pitchFamily="34" charset="-120"/>
              </a:rPr>
              <a:t>無人機路徑規劃演算平台</a:t>
            </a:r>
            <a:r>
              <a:rPr lang="zh-CN" altLang="en-US" sz="3000" b="1" dirty="0" smtClean="0">
                <a:latin typeface="Microsoft JhengHei UI Light" panose="020B0304030504040204" pitchFamily="34" charset="-120"/>
                <a:ea typeface="Microsoft JhengHei UI Light" panose="020B0304030504040204" pitchFamily="34" charset="-120"/>
              </a:rPr>
              <a:t>（</a:t>
            </a:r>
            <a:r>
              <a:rPr lang="en-US" altLang="zh-CN" sz="3000" b="1" dirty="0" smtClean="0">
                <a:latin typeface="Microsoft JhengHei UI Light" panose="020B0304030504040204" pitchFamily="34" charset="-120"/>
                <a:ea typeface="Microsoft JhengHei UI Light" panose="020B0304030504040204" pitchFamily="34" charset="-120"/>
              </a:rPr>
              <a:t>2</a:t>
            </a:r>
            <a:r>
              <a:rPr lang="en" altLang="zh-TW" sz="3000" b="1" dirty="0" smtClean="0">
                <a:latin typeface="Microsoft JhengHei UI Light" panose="020B0304030504040204" pitchFamily="34" charset="-120"/>
                <a:ea typeface="Microsoft JhengHei UI Light" panose="020B0304030504040204" pitchFamily="34" charset="-120"/>
              </a:rPr>
              <a:t>/2</a:t>
            </a:r>
            <a:r>
              <a:rPr lang="zh-CN" altLang="en-US" sz="3000" b="1" dirty="0">
                <a:latin typeface="Microsoft JhengHei UI Light" panose="020B0304030504040204" pitchFamily="34" charset="-120"/>
                <a:ea typeface="Microsoft JhengHei UI Light" panose="020B0304030504040204" pitchFamily="34" charset="-120"/>
              </a:rPr>
              <a:t>）</a:t>
            </a:r>
            <a:endParaRPr sz="3000" b="1" dirty="0"/>
          </a:p>
        </p:txBody>
      </p:sp>
      <p:sp>
        <p:nvSpPr>
          <p:cNvPr id="376" name="Google Shape;376;p52"/>
          <p:cNvSpPr txBox="1">
            <a:spLocks noGrp="1"/>
          </p:cNvSpPr>
          <p:nvPr>
            <p:ph type="body" idx="1"/>
          </p:nvPr>
        </p:nvSpPr>
        <p:spPr>
          <a:xfrm>
            <a:off x="311700" y="1398114"/>
            <a:ext cx="8520600" cy="4395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15000"/>
              </a:lnSpc>
              <a:spcBef>
                <a:spcPts val="0"/>
              </a:spcBef>
              <a:spcAft>
                <a:spcPts val="1000"/>
              </a:spcAft>
              <a:buNone/>
            </a:pPr>
            <a:r>
              <a:rPr lang="en" sz="1800" dirty="0" smtClean="0">
                <a:latin typeface="Microsoft JhengHei UI Light" panose="020B0304030504040204" pitchFamily="34" charset="-120"/>
                <a:ea typeface="Microsoft JhengHei UI Light" panose="020B0304030504040204" pitchFamily="34" charset="-120"/>
                <a:cs typeface="Trebuchet MS"/>
                <a:sym typeface="Trebuchet MS"/>
              </a:rPr>
              <a:t>整合 </a:t>
            </a:r>
            <a:r>
              <a:rPr lang="en" sz="1800" b="1" dirty="0" smtClean="0">
                <a:solidFill>
                  <a:srgbClr val="FF0000"/>
                </a:solidFill>
                <a:latin typeface="Microsoft JhengHei UI Light" panose="020B0304030504040204" pitchFamily="34" charset="-120"/>
                <a:ea typeface="Microsoft JhengHei UI Light" panose="020B0304030504040204" pitchFamily="34" charset="-120"/>
                <a:cs typeface="Trebuchet MS"/>
                <a:sym typeface="Trebuchet MS"/>
              </a:rPr>
              <a:t>OMPL</a:t>
            </a:r>
            <a:r>
              <a:rPr lang="en" sz="1800" dirty="0" smtClean="0">
                <a:latin typeface="Microsoft JhengHei UI Light" panose="020B0304030504040204" pitchFamily="34" charset="-120"/>
                <a:ea typeface="Microsoft JhengHei UI Light" panose="020B0304030504040204" pitchFamily="34" charset="-120"/>
                <a:cs typeface="Trebuchet MS"/>
                <a:sym typeface="Trebuchet MS"/>
              </a:rPr>
              <a:t>、</a:t>
            </a:r>
            <a:r>
              <a:rPr lang="en" sz="1800" b="1" dirty="0" smtClean="0">
                <a:solidFill>
                  <a:srgbClr val="FF0000"/>
                </a:solidFill>
                <a:latin typeface="Microsoft JhengHei UI Light" panose="020B0304030504040204" pitchFamily="34" charset="-120"/>
                <a:ea typeface="Microsoft JhengHei UI Light" panose="020B0304030504040204" pitchFamily="34" charset="-120"/>
                <a:cs typeface="Trebuchet MS"/>
                <a:sym typeface="Trebuchet MS"/>
              </a:rPr>
              <a:t>Morse</a:t>
            </a:r>
            <a:r>
              <a:rPr lang="en" sz="1800" dirty="0" smtClean="0">
                <a:latin typeface="Microsoft JhengHei UI Light" panose="020B0304030504040204" pitchFamily="34" charset="-120"/>
                <a:ea typeface="Microsoft JhengHei UI Light" panose="020B0304030504040204" pitchFamily="34" charset="-120"/>
                <a:cs typeface="Trebuchet MS"/>
                <a:sym typeface="Trebuchet MS"/>
              </a:rPr>
              <a:t>、</a:t>
            </a:r>
            <a:r>
              <a:rPr lang="en" sz="1800" b="1" dirty="0" smtClean="0">
                <a:solidFill>
                  <a:srgbClr val="FF0000"/>
                </a:solidFill>
                <a:latin typeface="Microsoft JhengHei UI Light" panose="020B0304030504040204" pitchFamily="34" charset="-120"/>
                <a:ea typeface="Microsoft JhengHei UI Light" panose="020B0304030504040204" pitchFamily="34" charset="-120"/>
                <a:cs typeface="Trebuchet MS"/>
                <a:sym typeface="Trebuchet MS"/>
              </a:rPr>
              <a:t>Blender </a:t>
            </a:r>
            <a:r>
              <a:rPr lang="zh-CN" altLang="en-US" sz="1800" dirty="0" smtClean="0">
                <a:latin typeface="Microsoft JhengHei UI Light" panose="020B0304030504040204" pitchFamily="34" charset="-120"/>
                <a:ea typeface="Microsoft JhengHei UI Light" panose="020B0304030504040204" pitchFamily="34" charset="-120"/>
                <a:cs typeface="Trebuchet MS"/>
                <a:sym typeface="Trebuchet MS"/>
              </a:rPr>
              <a:t>模擬無人機依規劃</a:t>
            </a:r>
            <a:r>
              <a:rPr lang="en" sz="1800" dirty="0" smtClean="0">
                <a:latin typeface="Microsoft JhengHei UI Light" panose="020B0304030504040204" pitchFamily="34" charset="-120"/>
                <a:ea typeface="Microsoft JhengHei UI Light" panose="020B0304030504040204" pitchFamily="34" charset="-120"/>
                <a:cs typeface="Trebuchet MS"/>
                <a:sym typeface="Trebuchet MS"/>
              </a:rPr>
              <a:t>路徑</a:t>
            </a:r>
            <a:r>
              <a:rPr lang="zh-CN" altLang="en-US" sz="1800" dirty="0" smtClean="0">
                <a:latin typeface="Microsoft JhengHei UI Light" panose="020B0304030504040204" pitchFamily="34" charset="-120"/>
                <a:ea typeface="Microsoft JhengHei UI Light" panose="020B0304030504040204" pitchFamily="34" charset="-120"/>
                <a:cs typeface="Trebuchet MS"/>
                <a:sym typeface="Trebuchet MS"/>
              </a:rPr>
              <a:t>飛行</a:t>
            </a:r>
            <a:endParaRPr sz="1800" b="0" i="0" u="none" strike="noStrike" cap="none" dirty="0">
              <a:solidFill>
                <a:schemeClr val="dk1"/>
              </a:solidFill>
              <a:latin typeface="Microsoft JhengHei UI Light" panose="020B0304030504040204" pitchFamily="34" charset="-120"/>
              <a:ea typeface="Microsoft JhengHei UI Light" panose="020B0304030504040204" pitchFamily="34" charset="-120"/>
              <a:cs typeface="Trebuchet MS"/>
              <a:sym typeface="Trebuchet MS"/>
            </a:endParaRPr>
          </a:p>
        </p:txBody>
      </p:sp>
      <p:sp>
        <p:nvSpPr>
          <p:cNvPr id="6" name="Google Shape;376;p52"/>
          <p:cNvSpPr txBox="1">
            <a:spLocks/>
          </p:cNvSpPr>
          <p:nvPr/>
        </p:nvSpPr>
        <p:spPr>
          <a:xfrm>
            <a:off x="653836" y="4382264"/>
            <a:ext cx="3569516" cy="4395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accent3"/>
              </a:buClr>
              <a:buSzPts val="2400"/>
              <a:buFont typeface="Georgia"/>
              <a:buChar char="•"/>
              <a:defRPr sz="2400" b="0" i="0" u="none" strike="noStrike" cap="none">
                <a:solidFill>
                  <a:schemeClr val="dk1"/>
                </a:solidFill>
                <a:latin typeface="Georgia"/>
                <a:ea typeface="Georgia"/>
                <a:cs typeface="Georgia"/>
                <a:sym typeface="Georgia"/>
              </a:defRPr>
            </a:lvl1pPr>
            <a:lvl2pPr marL="914400" marR="0" lvl="1" indent="-342900" algn="l" rtl="0">
              <a:lnSpc>
                <a:spcPct val="100000"/>
              </a:lnSpc>
              <a:spcBef>
                <a:spcPts val="0"/>
              </a:spcBef>
              <a:spcAft>
                <a:spcPts val="0"/>
              </a:spcAft>
              <a:buClr>
                <a:schemeClr val="accent2"/>
              </a:buClr>
              <a:buSzPts val="1800"/>
              <a:buFont typeface="Georgia"/>
              <a:buChar char="▫"/>
              <a:defRPr sz="1800" b="0" i="0" u="none" strike="noStrike" cap="none">
                <a:solidFill>
                  <a:schemeClr val="accent2"/>
                </a:solidFill>
                <a:latin typeface="Georgia"/>
                <a:ea typeface="Georgia"/>
                <a:cs typeface="Georgia"/>
                <a:sym typeface="Georgia"/>
              </a:defRPr>
            </a:lvl2pPr>
            <a:lvl3pPr marL="1371600" marR="0" lvl="2" indent="-381000" algn="l" rtl="0">
              <a:lnSpc>
                <a:spcPct val="100000"/>
              </a:lnSpc>
              <a:spcBef>
                <a:spcPts val="0"/>
              </a:spcBef>
              <a:spcAft>
                <a:spcPts val="0"/>
              </a:spcAft>
              <a:buClr>
                <a:schemeClr val="accent1"/>
              </a:buClr>
              <a:buSzPts val="2400"/>
              <a:buFont typeface="Noto Sans Symbols"/>
              <a:buChar char="⚫"/>
              <a:defRPr sz="2400" b="0" i="0" u="none" strike="noStrike" cap="none">
                <a:solidFill>
                  <a:schemeClr val="accent1"/>
                </a:solidFill>
                <a:latin typeface="Georgia"/>
                <a:ea typeface="Georgia"/>
                <a:cs typeface="Georgia"/>
                <a:sym typeface="Georgia"/>
              </a:defRPr>
            </a:lvl3pPr>
            <a:lvl4pPr marL="1828800" marR="0" lvl="3" indent="-368300" algn="l" rtl="0">
              <a:lnSpc>
                <a:spcPct val="100000"/>
              </a:lnSpc>
              <a:spcBef>
                <a:spcPts val="0"/>
              </a:spcBef>
              <a:spcAft>
                <a:spcPts val="0"/>
              </a:spcAft>
              <a:buClr>
                <a:schemeClr val="accent1"/>
              </a:buClr>
              <a:buSzPts val="2200"/>
              <a:buFont typeface="Noto Sans Symbols"/>
              <a:buChar char="⚫"/>
              <a:defRPr sz="2200" b="0" i="0" u="none" strike="noStrike" cap="none">
                <a:solidFill>
                  <a:schemeClr val="accent1"/>
                </a:solidFill>
                <a:latin typeface="Georgia"/>
                <a:ea typeface="Georgia"/>
                <a:cs typeface="Georgia"/>
                <a:sym typeface="Georgia"/>
              </a:defRPr>
            </a:lvl4pPr>
            <a:lvl5pPr marL="2286000" marR="0" lvl="4" indent="-355600" algn="l" rtl="0">
              <a:lnSpc>
                <a:spcPct val="100000"/>
              </a:lnSpc>
              <a:spcBef>
                <a:spcPts val="0"/>
              </a:spcBef>
              <a:spcAft>
                <a:spcPts val="0"/>
              </a:spcAft>
              <a:buClr>
                <a:schemeClr val="accent3"/>
              </a:buClr>
              <a:buSzPts val="2000"/>
              <a:buFont typeface="Georgia"/>
              <a:buChar char="▫"/>
              <a:defRPr sz="2000" b="0" i="0" u="none" strike="noStrike" cap="none">
                <a:solidFill>
                  <a:schemeClr val="accent3"/>
                </a:solidFill>
                <a:latin typeface="Georgia"/>
                <a:ea typeface="Georgia"/>
                <a:cs typeface="Georgia"/>
                <a:sym typeface="Georgia"/>
              </a:defRPr>
            </a:lvl5pPr>
            <a:lvl6pPr marL="2743200" marR="0" lvl="5" indent="-342900" algn="l" rtl="0">
              <a:lnSpc>
                <a:spcPct val="100000"/>
              </a:lnSpc>
              <a:spcBef>
                <a:spcPts val="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30200" algn="l" rtl="0">
              <a:lnSpc>
                <a:spcPct val="100000"/>
              </a:lnSpc>
              <a:spcBef>
                <a:spcPts val="0"/>
              </a:spcBef>
              <a:spcAft>
                <a:spcPts val="0"/>
              </a:spcAft>
              <a:buClr>
                <a:schemeClr val="accent3"/>
              </a:buClr>
              <a:buSzPts val="1600"/>
              <a:buFont typeface="Georgia"/>
              <a:buChar char="▫"/>
              <a:defRPr sz="1600" b="0" i="0" u="none" strike="noStrike" cap="none">
                <a:solidFill>
                  <a:schemeClr val="accent3"/>
                </a:solidFill>
                <a:latin typeface="Georgia"/>
                <a:ea typeface="Georgia"/>
                <a:cs typeface="Georgia"/>
                <a:sym typeface="Georgia"/>
              </a:defRPr>
            </a:lvl7pPr>
            <a:lvl8pPr marL="3657600" marR="0" lvl="7" indent="-323850" algn="l" rtl="0">
              <a:lnSpc>
                <a:spcPct val="100000"/>
              </a:lnSpc>
              <a:spcBef>
                <a:spcPts val="0"/>
              </a:spcBef>
              <a:spcAft>
                <a:spcPts val="0"/>
              </a:spcAft>
              <a:buClr>
                <a:schemeClr val="accent3"/>
              </a:buClr>
              <a:buSzPts val="1500"/>
              <a:buFont typeface="Georgia"/>
              <a:buChar char="◦"/>
              <a:defRPr sz="1500" b="0" i="0" u="none" strike="noStrike" cap="none">
                <a:solidFill>
                  <a:schemeClr val="accent3"/>
                </a:solidFill>
                <a:latin typeface="Georgia"/>
                <a:ea typeface="Georgia"/>
                <a:cs typeface="Georgia"/>
                <a:sym typeface="Georgia"/>
              </a:defRPr>
            </a:lvl8pPr>
            <a:lvl9pPr marL="4114800" marR="0" lvl="8" indent="-317500" algn="l" rtl="0">
              <a:lnSpc>
                <a:spcPct val="100000"/>
              </a:lnSpc>
              <a:spcBef>
                <a:spcPts val="0"/>
              </a:spcBef>
              <a:spcAft>
                <a:spcPts val="0"/>
              </a:spcAft>
              <a:buClr>
                <a:schemeClr val="accent3"/>
              </a:buClr>
              <a:buSzPts val="1400"/>
              <a:buFont typeface="Georgia"/>
              <a:buChar char="◦"/>
              <a:defRPr sz="1400" b="0" i="0" u="none" strike="noStrike" cap="none">
                <a:solidFill>
                  <a:schemeClr val="accent3"/>
                </a:solidFill>
                <a:latin typeface="Georgia"/>
                <a:ea typeface="Georgia"/>
                <a:cs typeface="Georgia"/>
                <a:sym typeface="Georgia"/>
              </a:defRPr>
            </a:lvl9pPr>
          </a:lstStyle>
          <a:p>
            <a:pPr marL="0" indent="0" algn="ctr">
              <a:lnSpc>
                <a:spcPct val="115000"/>
              </a:lnSpc>
              <a:spcAft>
                <a:spcPts val="1000"/>
              </a:spcAft>
              <a:buFont typeface="Georgia"/>
              <a:buNone/>
            </a:pPr>
            <a:r>
              <a:rPr lang="zh-CN" altLang="en-US" sz="1800" dirty="0" smtClean="0">
                <a:latin typeface="Microsoft JhengHei UI Light" panose="020B0304030504040204" pitchFamily="34" charset="-120"/>
                <a:ea typeface="Microsoft JhengHei UI Light" panose="020B0304030504040204" pitchFamily="34" charset="-120"/>
                <a:cs typeface="Trebuchet MS"/>
                <a:sym typeface="Trebuchet MS"/>
              </a:rPr>
              <a:t>從側邊繞過建築物</a:t>
            </a:r>
            <a:endParaRPr lang="zh-TW" altLang="en-US" sz="1800" dirty="0">
              <a:latin typeface="Microsoft JhengHei UI Light" panose="020B0304030504040204" pitchFamily="34" charset="-120"/>
              <a:ea typeface="Microsoft JhengHei UI Light" panose="020B0304030504040204" pitchFamily="34" charset="-120"/>
              <a:cs typeface="Trebuchet MS"/>
              <a:sym typeface="Trebuchet MS"/>
            </a:endParaRPr>
          </a:p>
        </p:txBody>
      </p:sp>
      <p:sp>
        <p:nvSpPr>
          <p:cNvPr id="7" name="Google Shape;376;p52"/>
          <p:cNvSpPr txBox="1">
            <a:spLocks/>
          </p:cNvSpPr>
          <p:nvPr/>
        </p:nvSpPr>
        <p:spPr>
          <a:xfrm>
            <a:off x="4876688" y="4382264"/>
            <a:ext cx="3569516" cy="4395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accent3"/>
              </a:buClr>
              <a:buSzPts val="2400"/>
              <a:buFont typeface="Georgia"/>
              <a:buChar char="•"/>
              <a:defRPr sz="2400" b="0" i="0" u="none" strike="noStrike" cap="none">
                <a:solidFill>
                  <a:schemeClr val="dk1"/>
                </a:solidFill>
                <a:latin typeface="Georgia"/>
                <a:ea typeface="Georgia"/>
                <a:cs typeface="Georgia"/>
                <a:sym typeface="Georgia"/>
              </a:defRPr>
            </a:lvl1pPr>
            <a:lvl2pPr marL="914400" marR="0" lvl="1" indent="-342900" algn="l" rtl="0">
              <a:lnSpc>
                <a:spcPct val="100000"/>
              </a:lnSpc>
              <a:spcBef>
                <a:spcPts val="0"/>
              </a:spcBef>
              <a:spcAft>
                <a:spcPts val="0"/>
              </a:spcAft>
              <a:buClr>
                <a:schemeClr val="accent2"/>
              </a:buClr>
              <a:buSzPts val="1800"/>
              <a:buFont typeface="Georgia"/>
              <a:buChar char="▫"/>
              <a:defRPr sz="1800" b="0" i="0" u="none" strike="noStrike" cap="none">
                <a:solidFill>
                  <a:schemeClr val="accent2"/>
                </a:solidFill>
                <a:latin typeface="Georgia"/>
                <a:ea typeface="Georgia"/>
                <a:cs typeface="Georgia"/>
                <a:sym typeface="Georgia"/>
              </a:defRPr>
            </a:lvl2pPr>
            <a:lvl3pPr marL="1371600" marR="0" lvl="2" indent="-381000" algn="l" rtl="0">
              <a:lnSpc>
                <a:spcPct val="100000"/>
              </a:lnSpc>
              <a:spcBef>
                <a:spcPts val="0"/>
              </a:spcBef>
              <a:spcAft>
                <a:spcPts val="0"/>
              </a:spcAft>
              <a:buClr>
                <a:schemeClr val="accent1"/>
              </a:buClr>
              <a:buSzPts val="2400"/>
              <a:buFont typeface="Noto Sans Symbols"/>
              <a:buChar char="⚫"/>
              <a:defRPr sz="2400" b="0" i="0" u="none" strike="noStrike" cap="none">
                <a:solidFill>
                  <a:schemeClr val="accent1"/>
                </a:solidFill>
                <a:latin typeface="Georgia"/>
                <a:ea typeface="Georgia"/>
                <a:cs typeface="Georgia"/>
                <a:sym typeface="Georgia"/>
              </a:defRPr>
            </a:lvl3pPr>
            <a:lvl4pPr marL="1828800" marR="0" lvl="3" indent="-368300" algn="l" rtl="0">
              <a:lnSpc>
                <a:spcPct val="100000"/>
              </a:lnSpc>
              <a:spcBef>
                <a:spcPts val="0"/>
              </a:spcBef>
              <a:spcAft>
                <a:spcPts val="0"/>
              </a:spcAft>
              <a:buClr>
                <a:schemeClr val="accent1"/>
              </a:buClr>
              <a:buSzPts val="2200"/>
              <a:buFont typeface="Noto Sans Symbols"/>
              <a:buChar char="⚫"/>
              <a:defRPr sz="2200" b="0" i="0" u="none" strike="noStrike" cap="none">
                <a:solidFill>
                  <a:schemeClr val="accent1"/>
                </a:solidFill>
                <a:latin typeface="Georgia"/>
                <a:ea typeface="Georgia"/>
                <a:cs typeface="Georgia"/>
                <a:sym typeface="Georgia"/>
              </a:defRPr>
            </a:lvl4pPr>
            <a:lvl5pPr marL="2286000" marR="0" lvl="4" indent="-355600" algn="l" rtl="0">
              <a:lnSpc>
                <a:spcPct val="100000"/>
              </a:lnSpc>
              <a:spcBef>
                <a:spcPts val="0"/>
              </a:spcBef>
              <a:spcAft>
                <a:spcPts val="0"/>
              </a:spcAft>
              <a:buClr>
                <a:schemeClr val="accent3"/>
              </a:buClr>
              <a:buSzPts val="2000"/>
              <a:buFont typeface="Georgia"/>
              <a:buChar char="▫"/>
              <a:defRPr sz="2000" b="0" i="0" u="none" strike="noStrike" cap="none">
                <a:solidFill>
                  <a:schemeClr val="accent3"/>
                </a:solidFill>
                <a:latin typeface="Georgia"/>
                <a:ea typeface="Georgia"/>
                <a:cs typeface="Georgia"/>
                <a:sym typeface="Georgia"/>
              </a:defRPr>
            </a:lvl5pPr>
            <a:lvl6pPr marL="2743200" marR="0" lvl="5" indent="-342900" algn="l" rtl="0">
              <a:lnSpc>
                <a:spcPct val="100000"/>
              </a:lnSpc>
              <a:spcBef>
                <a:spcPts val="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30200" algn="l" rtl="0">
              <a:lnSpc>
                <a:spcPct val="100000"/>
              </a:lnSpc>
              <a:spcBef>
                <a:spcPts val="0"/>
              </a:spcBef>
              <a:spcAft>
                <a:spcPts val="0"/>
              </a:spcAft>
              <a:buClr>
                <a:schemeClr val="accent3"/>
              </a:buClr>
              <a:buSzPts val="1600"/>
              <a:buFont typeface="Georgia"/>
              <a:buChar char="▫"/>
              <a:defRPr sz="1600" b="0" i="0" u="none" strike="noStrike" cap="none">
                <a:solidFill>
                  <a:schemeClr val="accent3"/>
                </a:solidFill>
                <a:latin typeface="Georgia"/>
                <a:ea typeface="Georgia"/>
                <a:cs typeface="Georgia"/>
                <a:sym typeface="Georgia"/>
              </a:defRPr>
            </a:lvl7pPr>
            <a:lvl8pPr marL="3657600" marR="0" lvl="7" indent="-323850" algn="l" rtl="0">
              <a:lnSpc>
                <a:spcPct val="100000"/>
              </a:lnSpc>
              <a:spcBef>
                <a:spcPts val="0"/>
              </a:spcBef>
              <a:spcAft>
                <a:spcPts val="0"/>
              </a:spcAft>
              <a:buClr>
                <a:schemeClr val="accent3"/>
              </a:buClr>
              <a:buSzPts val="1500"/>
              <a:buFont typeface="Georgia"/>
              <a:buChar char="◦"/>
              <a:defRPr sz="1500" b="0" i="0" u="none" strike="noStrike" cap="none">
                <a:solidFill>
                  <a:schemeClr val="accent3"/>
                </a:solidFill>
                <a:latin typeface="Georgia"/>
                <a:ea typeface="Georgia"/>
                <a:cs typeface="Georgia"/>
                <a:sym typeface="Georgia"/>
              </a:defRPr>
            </a:lvl8pPr>
            <a:lvl9pPr marL="4114800" marR="0" lvl="8" indent="-317500" algn="l" rtl="0">
              <a:lnSpc>
                <a:spcPct val="100000"/>
              </a:lnSpc>
              <a:spcBef>
                <a:spcPts val="0"/>
              </a:spcBef>
              <a:spcAft>
                <a:spcPts val="0"/>
              </a:spcAft>
              <a:buClr>
                <a:schemeClr val="accent3"/>
              </a:buClr>
              <a:buSzPts val="1400"/>
              <a:buFont typeface="Georgia"/>
              <a:buChar char="◦"/>
              <a:defRPr sz="1400" b="0" i="0" u="none" strike="noStrike" cap="none">
                <a:solidFill>
                  <a:schemeClr val="accent3"/>
                </a:solidFill>
                <a:latin typeface="Georgia"/>
                <a:ea typeface="Georgia"/>
                <a:cs typeface="Georgia"/>
                <a:sym typeface="Georgia"/>
              </a:defRPr>
            </a:lvl9pPr>
          </a:lstStyle>
          <a:p>
            <a:pPr marL="0" indent="0" algn="ctr">
              <a:lnSpc>
                <a:spcPct val="115000"/>
              </a:lnSpc>
              <a:spcAft>
                <a:spcPts val="1000"/>
              </a:spcAft>
              <a:buFont typeface="Georgia"/>
              <a:buNone/>
            </a:pPr>
            <a:r>
              <a:rPr lang="zh-CN" altLang="en-US" sz="1800" dirty="0" smtClean="0">
                <a:latin typeface="Microsoft JhengHei UI Light" panose="020B0304030504040204" pitchFamily="34" charset="-120"/>
                <a:ea typeface="Microsoft JhengHei UI Light" panose="020B0304030504040204" pitchFamily="34" charset="-120"/>
                <a:cs typeface="Trebuchet MS"/>
                <a:sym typeface="Trebuchet MS"/>
              </a:rPr>
              <a:t>從上方跨越橋樑</a:t>
            </a:r>
            <a:endParaRPr lang="zh-TW" altLang="en-US" sz="1800" dirty="0">
              <a:latin typeface="Microsoft JhengHei UI Light" panose="020B0304030504040204" pitchFamily="34" charset="-120"/>
              <a:ea typeface="Microsoft JhengHei UI Light" panose="020B0304030504040204" pitchFamily="34" charset="-120"/>
              <a:cs typeface="Trebuchet MS"/>
              <a:sym typeface="Trebuchet MS"/>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670" y="1918017"/>
            <a:ext cx="8569677" cy="2383843"/>
          </a:xfrm>
          <a:prstGeom prst="rect">
            <a:avLst/>
          </a:prstGeom>
        </p:spPr>
      </p:pic>
      <p:sp>
        <p:nvSpPr>
          <p:cNvPr id="5" name="Rectangle 4"/>
          <p:cNvSpPr/>
          <p:nvPr/>
        </p:nvSpPr>
        <p:spPr>
          <a:xfrm>
            <a:off x="1125485" y="4693895"/>
            <a:ext cx="2603598" cy="307777"/>
          </a:xfrm>
          <a:prstGeom prst="rect">
            <a:avLst/>
          </a:prstGeom>
        </p:spPr>
        <p:txBody>
          <a:bodyPr wrap="none">
            <a:spAutoFit/>
          </a:bodyPr>
          <a:lstStyle/>
          <a:p>
            <a:r>
              <a:rPr lang="en-US" dirty="0"/>
              <a:t>https://youtu.be/1-NfHKF-q7A</a:t>
            </a:r>
          </a:p>
        </p:txBody>
      </p:sp>
      <p:sp>
        <p:nvSpPr>
          <p:cNvPr id="8" name="Rectangle 7"/>
          <p:cNvSpPr/>
          <p:nvPr/>
        </p:nvSpPr>
        <p:spPr>
          <a:xfrm>
            <a:off x="5436931" y="4693895"/>
            <a:ext cx="2603598" cy="307777"/>
          </a:xfrm>
          <a:prstGeom prst="rect">
            <a:avLst/>
          </a:prstGeom>
        </p:spPr>
        <p:txBody>
          <a:bodyPr wrap="none">
            <a:spAutoFit/>
          </a:bodyPr>
          <a:lstStyle/>
          <a:p>
            <a:r>
              <a:rPr lang="en-US" dirty="0"/>
              <a:t>https://youtu.be/K8nKI12E6yM</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53"/>
          <p:cNvSpPr txBox="1">
            <a:spLocks noGrp="1"/>
          </p:cNvSpPr>
          <p:nvPr>
            <p:ph type="title"/>
          </p:nvPr>
        </p:nvSpPr>
        <p:spPr>
          <a:xfrm>
            <a:off x="311700" y="510805"/>
            <a:ext cx="8520600" cy="707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CN" altLang="en-US" sz="3000" b="1" dirty="0">
                <a:latin typeface="Microsoft JhengHei UI Light" panose="020B0304030504040204" pitchFamily="34" charset="-120"/>
                <a:ea typeface="Microsoft JhengHei UI Light" panose="020B0304030504040204" pitchFamily="34" charset="-120"/>
              </a:rPr>
              <a:t>攝影路</a:t>
            </a:r>
            <a:r>
              <a:rPr lang="zh-CN" altLang="en-US" sz="3000" b="1" dirty="0" smtClean="0">
                <a:latin typeface="Microsoft JhengHei UI Light" panose="020B0304030504040204" pitchFamily="34" charset="-120"/>
                <a:ea typeface="Microsoft JhengHei UI Light" panose="020B0304030504040204" pitchFamily="34" charset="-120"/>
              </a:rPr>
              <a:t>徑規劃 </a:t>
            </a:r>
            <a:r>
              <a:rPr lang="en-US" altLang="zh-CN" sz="3000" b="1" dirty="0" smtClean="0">
                <a:latin typeface="Microsoft JhengHei UI Light" panose="020B0304030504040204" pitchFamily="34" charset="-120"/>
                <a:ea typeface="Microsoft JhengHei UI Light" panose="020B0304030504040204" pitchFamily="34" charset="-120"/>
              </a:rPr>
              <a:t>– </a:t>
            </a:r>
            <a:r>
              <a:rPr lang="zh-CN" altLang="en-US" sz="3000" b="1" dirty="0" smtClean="0">
                <a:latin typeface="Microsoft JhengHei UI Light" panose="020B0304030504040204" pitchFamily="34" charset="-120"/>
                <a:ea typeface="Microsoft JhengHei UI Light" panose="020B0304030504040204" pitchFamily="34" charset="-120"/>
              </a:rPr>
              <a:t>預測物體移動路徑</a:t>
            </a:r>
            <a:endParaRPr sz="3000" b="1" dirty="0">
              <a:latin typeface="Microsoft JhengHei UI Light" panose="020B0304030504040204" pitchFamily="34" charset="-120"/>
              <a:ea typeface="Microsoft JhengHei UI Light" panose="020B0304030504040204" pitchFamily="34" charset="-120"/>
            </a:endParaRPr>
          </a:p>
        </p:txBody>
      </p:sp>
      <p:pic>
        <p:nvPicPr>
          <p:cNvPr id="5122" name="Picture 2" descr="https://lh3.googleusercontent.com/VU8ciZVy4XrujGcpgTVnvJZn3mWS8K_mlhk2Y3Jd4hdHShgD_UVMFcAW7VqGYZDYzcxvID5_lLK48RobH3zCz2WjsXFTTDsVfV90rdaeO8-ObUt2xF0QotfTSy8DJYHhm6Kfx1ZC"/>
          <p:cNvPicPr>
            <a:picLocks noChangeAspect="1" noChangeArrowheads="1"/>
          </p:cNvPicPr>
          <p:nvPr/>
        </p:nvPicPr>
        <p:blipFill rotWithShape="1">
          <a:blip r:embed="rId3">
            <a:extLst>
              <a:ext uri="{28A0092B-C50C-407E-A947-70E740481C1C}">
                <a14:useLocalDpi xmlns:a14="http://schemas.microsoft.com/office/drawing/2010/main" val="0"/>
              </a:ext>
            </a:extLst>
          </a:blip>
          <a:srcRect l="23818" t="21939" r="37230" b="43008"/>
          <a:stretch/>
        </p:blipFill>
        <p:spPr bwMode="auto">
          <a:xfrm>
            <a:off x="1887167" y="1740980"/>
            <a:ext cx="5369666" cy="182879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02552" y="3728802"/>
            <a:ext cx="7580244" cy="738664"/>
          </a:xfrm>
          <a:prstGeom prst="rect">
            <a:avLst/>
          </a:prstGeom>
        </p:spPr>
        <p:txBody>
          <a:bodyPr wrap="square">
            <a:spAutoFit/>
          </a:bodyPr>
          <a:lstStyle/>
          <a:p>
            <a:pPr algn="ctr">
              <a:lnSpc>
                <a:spcPct val="150000"/>
              </a:lnSpc>
            </a:pPr>
            <a:r>
              <a:rPr lang="zh-TW" altLang="en-US" dirty="0"/>
              <a:t>透</a:t>
            </a:r>
            <a:r>
              <a:rPr lang="zh-TW" altLang="en-US" dirty="0" smtClean="0"/>
              <a:t>過預測</a:t>
            </a:r>
            <a:r>
              <a:rPr lang="zh-CN" altLang="en-US" dirty="0" smtClean="0"/>
              <a:t>目標</a:t>
            </a:r>
            <a:r>
              <a:rPr lang="zh-TW" altLang="en-US" dirty="0" smtClean="0"/>
              <a:t>可能</a:t>
            </a:r>
            <a:r>
              <a:rPr lang="zh-CN" altLang="en-US" dirty="0" smtClean="0"/>
              <a:t>的移動方向，</a:t>
            </a:r>
            <a:r>
              <a:rPr lang="zh-TW" altLang="en-US" dirty="0" smtClean="0"/>
              <a:t>更</a:t>
            </a:r>
            <a:r>
              <a:rPr lang="zh-TW" altLang="en-US" dirty="0"/>
              <a:t>改攝影機路</a:t>
            </a:r>
            <a:r>
              <a:rPr lang="zh-TW" altLang="en-US" dirty="0" smtClean="0"/>
              <a:t>徑</a:t>
            </a:r>
            <a:endParaRPr lang="en-US" altLang="zh-TW" dirty="0" smtClean="0"/>
          </a:p>
          <a:p>
            <a:pPr algn="ctr">
              <a:lnSpc>
                <a:spcPct val="150000"/>
              </a:lnSpc>
            </a:pPr>
            <a:r>
              <a:rPr lang="zh-CN" altLang="en-US" dirty="0" smtClean="0">
                <a:solidFill>
                  <a:schemeClr val="tx1">
                    <a:lumMod val="50000"/>
                    <a:lumOff val="50000"/>
                  </a:schemeClr>
                </a:solidFill>
              </a:rPr>
              <a:t>（</a:t>
            </a:r>
            <a:r>
              <a:rPr lang="zh-TW" altLang="en-US" dirty="0" smtClean="0">
                <a:solidFill>
                  <a:schemeClr val="tx1">
                    <a:lumMod val="50000"/>
                    <a:lumOff val="50000"/>
                  </a:schemeClr>
                </a:solidFill>
              </a:rPr>
              <a:t>紅</a:t>
            </a:r>
            <a:r>
              <a:rPr lang="zh-TW" altLang="en-US" dirty="0">
                <a:solidFill>
                  <a:schemeClr val="tx1">
                    <a:lumMod val="50000"/>
                    <a:lumOff val="50000"/>
                  </a:schemeClr>
                </a:solidFill>
              </a:rPr>
              <a:t>色圓</a:t>
            </a:r>
            <a:r>
              <a:rPr lang="zh-TW" altLang="en-US" dirty="0" smtClean="0">
                <a:solidFill>
                  <a:schemeClr val="tx1">
                    <a:lumMod val="50000"/>
                    <a:lumOff val="50000"/>
                  </a:schemeClr>
                </a:solidFill>
              </a:rPr>
              <a:t>圈</a:t>
            </a:r>
            <a:r>
              <a:rPr lang="zh-CN" altLang="en-US" dirty="0" smtClean="0">
                <a:solidFill>
                  <a:schemeClr val="tx1">
                    <a:lumMod val="50000"/>
                    <a:lumOff val="50000"/>
                  </a:schemeClr>
                </a:solidFill>
              </a:rPr>
              <a:t>為</a:t>
            </a:r>
            <a:r>
              <a:rPr lang="zh-TW" altLang="en-US" dirty="0" smtClean="0">
                <a:solidFill>
                  <a:schemeClr val="tx1">
                    <a:lumMod val="50000"/>
                    <a:lumOff val="50000"/>
                  </a:schemeClr>
                </a:solidFill>
              </a:rPr>
              <a:t>預</a:t>
            </a:r>
            <a:r>
              <a:rPr lang="zh-TW" altLang="en-US" dirty="0">
                <a:solidFill>
                  <a:schemeClr val="tx1">
                    <a:lumMod val="50000"/>
                    <a:lumOff val="50000"/>
                  </a:schemeClr>
                </a:solidFill>
              </a:rPr>
              <a:t>測的可能動</a:t>
            </a:r>
            <a:r>
              <a:rPr lang="zh-TW" altLang="en-US" dirty="0" smtClean="0">
                <a:solidFill>
                  <a:schemeClr val="tx1">
                    <a:lumMod val="50000"/>
                    <a:lumOff val="50000"/>
                  </a:schemeClr>
                </a:solidFill>
              </a:rPr>
              <a:t>向</a:t>
            </a:r>
            <a:r>
              <a:rPr lang="zh-CN" altLang="en-US" dirty="0" smtClean="0">
                <a:solidFill>
                  <a:schemeClr val="tx1">
                    <a:lumMod val="50000"/>
                    <a:lumOff val="50000"/>
                  </a:schemeClr>
                </a:solidFill>
              </a:rPr>
              <a:t>，其</a:t>
            </a:r>
            <a:r>
              <a:rPr lang="zh-TW" altLang="en-US" dirty="0" smtClean="0">
                <a:solidFill>
                  <a:schemeClr val="tx1">
                    <a:lumMod val="50000"/>
                    <a:lumOff val="50000"/>
                  </a:schemeClr>
                </a:solidFill>
              </a:rPr>
              <a:t>概</a:t>
            </a:r>
            <a:r>
              <a:rPr lang="zh-TW" altLang="en-US" dirty="0">
                <a:solidFill>
                  <a:schemeClr val="tx1">
                    <a:lumMod val="50000"/>
                    <a:lumOff val="50000"/>
                  </a:schemeClr>
                </a:solidFill>
              </a:rPr>
              <a:t>念類似颱風路線預測圖</a:t>
            </a:r>
            <a:r>
              <a:rPr lang="zh-CN" altLang="en-US" dirty="0" smtClean="0">
                <a:solidFill>
                  <a:schemeClr val="tx1">
                    <a:lumMod val="50000"/>
                    <a:lumOff val="50000"/>
                  </a:schemeClr>
                </a:solidFill>
              </a:rPr>
              <a:t>）</a:t>
            </a:r>
            <a:endParaRPr lang="en-US" dirty="0">
              <a:solidFill>
                <a:schemeClr val="tx1">
                  <a:lumMod val="50000"/>
                  <a:lumOff val="50000"/>
                </a:schemeClr>
              </a:solidFill>
            </a:endParaRPr>
          </a:p>
        </p:txBody>
      </p:sp>
    </p:spTree>
    <p:extLst>
      <p:ext uri="{BB962C8B-B14F-4D97-AF65-F5344CB8AC3E}">
        <p14:creationId xmlns:p14="http://schemas.microsoft.com/office/powerpoint/2010/main" val="19866165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內容版面配置區 8"/>
          <p:cNvSpPr>
            <a:spLocks noGrp="1"/>
          </p:cNvSpPr>
          <p:nvPr>
            <p:ph idx="1"/>
          </p:nvPr>
        </p:nvSpPr>
        <p:spPr>
          <a:xfrm>
            <a:off x="1308664" y="1359079"/>
            <a:ext cx="2312314" cy="490481"/>
          </a:xfrm>
        </p:spPr>
        <p:txBody>
          <a:bodyPr>
            <a:normAutofit/>
          </a:bodyPr>
          <a:lstStyle/>
          <a:p>
            <a:pPr marL="76200" indent="0" algn="ctr">
              <a:buNone/>
            </a:pPr>
            <a:r>
              <a:rPr lang="zh-CN" altLang="en-US" sz="2000" dirty="0" smtClean="0">
                <a:latin typeface="Microsoft JhengHei" panose="020B0604030504040204" pitchFamily="34" charset="-120"/>
                <a:ea typeface="Microsoft JhengHei" panose="020B0604030504040204" pitchFamily="34" charset="-120"/>
              </a:rPr>
              <a:t>偵測迴避</a:t>
            </a:r>
            <a:endParaRPr lang="zh-TW" altLang="en-US" sz="2000" dirty="0">
              <a:latin typeface="Microsoft JhengHei" panose="020B0604030504040204" pitchFamily="34" charset="-120"/>
              <a:ea typeface="Microsoft JhengHei" panose="020B0604030504040204" pitchFamily="34" charset="-120"/>
            </a:endParaRPr>
          </a:p>
        </p:txBody>
      </p:sp>
      <p:sp>
        <p:nvSpPr>
          <p:cNvPr id="5" name="內容版面配置區 8"/>
          <p:cNvSpPr txBox="1">
            <a:spLocks/>
          </p:cNvSpPr>
          <p:nvPr/>
        </p:nvSpPr>
        <p:spPr>
          <a:xfrm>
            <a:off x="4692242" y="1359079"/>
            <a:ext cx="3994557" cy="490481"/>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bin"/>
                <a:ea typeface="Cabin"/>
                <a:cs typeface="Cabin"/>
                <a:sym typeface="Cabin"/>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bin"/>
                <a:ea typeface="Cabin"/>
                <a:cs typeface="Cabin"/>
                <a:sym typeface="Cabin"/>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bin"/>
                <a:ea typeface="Cabin"/>
                <a:cs typeface="Cabin"/>
                <a:sym typeface="Cabin"/>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bin"/>
                <a:ea typeface="Cabin"/>
                <a:cs typeface="Cabin"/>
                <a:sym typeface="Cabin"/>
              </a:defRPr>
            </a:lvl9pPr>
          </a:lstStyle>
          <a:p>
            <a:pPr marL="76200" indent="0" algn="ctr">
              <a:buFont typeface="Arial"/>
              <a:buNone/>
            </a:pPr>
            <a:r>
              <a:rPr lang="zh-CN" altLang="en-US" sz="2000" dirty="0" smtClean="0">
                <a:latin typeface="Microsoft JhengHei" panose="020B0604030504040204" pitchFamily="34" charset="-120"/>
                <a:ea typeface="Microsoft JhengHei" panose="020B0604030504040204" pitchFamily="34" charset="-120"/>
              </a:rPr>
              <a:t>航道校正</a:t>
            </a:r>
            <a:endParaRPr lang="zh-TW" altLang="en-US" sz="2000" dirty="0">
              <a:latin typeface="Microsoft JhengHei" panose="020B0604030504040204" pitchFamily="34" charset="-120"/>
              <a:ea typeface="Microsoft JhengHei" panose="020B0604030504040204" pitchFamily="34" charset="-120"/>
            </a:endParaRPr>
          </a:p>
        </p:txBody>
      </p:sp>
      <p:sp>
        <p:nvSpPr>
          <p:cNvPr id="8" name="Google Shape;640;p72"/>
          <p:cNvSpPr txBox="1">
            <a:spLocks/>
          </p:cNvSpPr>
          <p:nvPr/>
        </p:nvSpPr>
        <p:spPr>
          <a:xfrm>
            <a:off x="635766" y="1883014"/>
            <a:ext cx="3658111" cy="6308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bin"/>
                <a:ea typeface="Cabin"/>
                <a:cs typeface="Cabin"/>
                <a:sym typeface="Cabin"/>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bin"/>
                <a:ea typeface="Cabin"/>
                <a:cs typeface="Cabin"/>
                <a:sym typeface="Cabin"/>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bin"/>
                <a:ea typeface="Cabin"/>
                <a:cs typeface="Cabin"/>
                <a:sym typeface="Cabin"/>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bin"/>
                <a:ea typeface="Cabin"/>
                <a:cs typeface="Cabin"/>
                <a:sym typeface="Cabin"/>
              </a:defRPr>
            </a:lvl9pPr>
          </a:lstStyle>
          <a:p>
            <a:pPr marL="0" indent="0" algn="ctr">
              <a:spcBef>
                <a:spcPts val="0"/>
              </a:spcBef>
              <a:buClr>
                <a:srgbClr val="000000"/>
              </a:buClr>
              <a:buSzPts val="1800"/>
              <a:buFont typeface="Arial"/>
              <a:buNone/>
            </a:pPr>
            <a:r>
              <a:rPr lang="zh-CN" altLang="en-US" sz="1400" dirty="0" smtClean="0">
                <a:solidFill>
                  <a:srgbClr val="666666"/>
                </a:solidFill>
                <a:latin typeface="Microsoft JhengHei" panose="020B0604030504040204" pitchFamily="34" charset="-120"/>
                <a:ea typeface="Microsoft JhengHei" panose="020B0604030504040204" pitchFamily="34" charset="-120"/>
                <a:cs typeface="Trebuchet MS"/>
                <a:sym typeface="Trebuchet MS"/>
              </a:rPr>
              <a:t>無人機偵測到橋樑，改為從橋底進行迴避</a:t>
            </a:r>
            <a:endParaRPr lang="en-US" sz="1400" dirty="0" smtClean="0">
              <a:solidFill>
                <a:srgbClr val="666666"/>
              </a:solidFill>
              <a:latin typeface="Microsoft JhengHei" panose="020B0604030504040204" pitchFamily="34" charset="-120"/>
              <a:ea typeface="Microsoft JhengHei" panose="020B0604030504040204" pitchFamily="34" charset="-120"/>
              <a:cs typeface="Trebuchet MS"/>
              <a:sym typeface="Trebuchet MS"/>
            </a:endParaRPr>
          </a:p>
        </p:txBody>
      </p:sp>
      <p:sp>
        <p:nvSpPr>
          <p:cNvPr id="10" name="Google Shape;640;p72"/>
          <p:cNvSpPr txBox="1">
            <a:spLocks/>
          </p:cNvSpPr>
          <p:nvPr/>
        </p:nvSpPr>
        <p:spPr>
          <a:xfrm>
            <a:off x="4692242" y="1883013"/>
            <a:ext cx="3767650" cy="6308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bin"/>
                <a:ea typeface="Cabin"/>
                <a:cs typeface="Cabin"/>
                <a:sym typeface="Cabin"/>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bin"/>
                <a:ea typeface="Cabin"/>
                <a:cs typeface="Cabin"/>
                <a:sym typeface="Cabin"/>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bin"/>
                <a:ea typeface="Cabin"/>
                <a:cs typeface="Cabin"/>
                <a:sym typeface="Cabin"/>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bin"/>
                <a:ea typeface="Cabin"/>
                <a:cs typeface="Cabin"/>
                <a:sym typeface="Cabin"/>
              </a:defRPr>
            </a:lvl9pPr>
          </a:lstStyle>
          <a:p>
            <a:pPr marL="0" indent="0" algn="ctr">
              <a:spcBef>
                <a:spcPts val="0"/>
              </a:spcBef>
              <a:buClr>
                <a:srgbClr val="000000"/>
              </a:buClr>
              <a:buSzPts val="1800"/>
              <a:buFont typeface="Arial"/>
              <a:buNone/>
            </a:pPr>
            <a:r>
              <a:rPr lang="zh-CN" altLang="en-US" sz="1400" dirty="0" smtClean="0">
                <a:solidFill>
                  <a:srgbClr val="666666"/>
                </a:solidFill>
                <a:latin typeface="Microsoft JhengHei" panose="020B0604030504040204" pitchFamily="34" charset="-120"/>
                <a:ea typeface="Microsoft JhengHei" panose="020B0604030504040204" pitchFamily="34" charset="-120"/>
                <a:cs typeface="Trebuchet MS"/>
                <a:sym typeface="Trebuchet MS"/>
              </a:rPr>
              <a:t>無人機遭遇強風吹襲偏離航道，而後校正回來</a:t>
            </a:r>
            <a:endParaRPr lang="en-US" sz="1400" dirty="0" smtClean="0">
              <a:solidFill>
                <a:srgbClr val="666666"/>
              </a:solidFill>
              <a:latin typeface="Microsoft JhengHei" panose="020B0604030504040204" pitchFamily="34" charset="-120"/>
              <a:ea typeface="Microsoft JhengHei" panose="020B0604030504040204" pitchFamily="34" charset="-120"/>
              <a:cs typeface="Trebuchet MS"/>
              <a:sym typeface="Trebuchet MS"/>
            </a:endParaRPr>
          </a:p>
        </p:txBody>
      </p:sp>
      <p:sp>
        <p:nvSpPr>
          <p:cNvPr id="13" name="Google Shape;373;p52"/>
          <p:cNvSpPr txBox="1">
            <a:spLocks noGrp="1"/>
          </p:cNvSpPr>
          <p:nvPr>
            <p:ph type="title"/>
          </p:nvPr>
        </p:nvSpPr>
        <p:spPr>
          <a:xfrm>
            <a:off x="311700" y="510805"/>
            <a:ext cx="8520600" cy="707400"/>
          </a:xfrm>
          <a:prstGeom prst="rect">
            <a:avLst/>
          </a:prstGeom>
        </p:spPr>
        <p:txBody>
          <a:bodyPr spcFirstLastPara="1" wrap="square" lIns="91425" tIns="91425" rIns="91425" bIns="91425" anchor="t" anchorCtr="0">
            <a:noAutofit/>
          </a:bodyPr>
          <a:lstStyle/>
          <a:p>
            <a:pPr lvl="0"/>
            <a:r>
              <a:rPr lang="zh-CN" altLang="en-US" sz="3000" b="1" dirty="0">
                <a:latin typeface="Microsoft JhengHei UI Light" panose="020B0304030504040204" pitchFamily="34" charset="-120"/>
                <a:ea typeface="Microsoft JhengHei UI Light" panose="020B0304030504040204" pitchFamily="34" charset="-120"/>
              </a:rPr>
              <a:t>無人</a:t>
            </a:r>
            <a:r>
              <a:rPr lang="zh-CN" altLang="en-US" sz="3000" b="1" dirty="0" smtClean="0">
                <a:latin typeface="Microsoft JhengHei UI Light" panose="020B0304030504040204" pitchFamily="34" charset="-120"/>
                <a:ea typeface="Microsoft JhengHei UI Light" panose="020B0304030504040204" pitchFamily="34" charset="-120"/>
              </a:rPr>
              <a:t>機模擬飛行</a:t>
            </a:r>
            <a:r>
              <a:rPr lang="en-US" altLang="zh-CN" sz="3000" b="1" dirty="0">
                <a:latin typeface="Microsoft JhengHei UI Light" panose="020B0304030504040204" pitchFamily="34" charset="-120"/>
                <a:ea typeface="Microsoft JhengHei UI Light" panose="020B0304030504040204" pitchFamily="34" charset="-120"/>
              </a:rPr>
              <a:t> </a:t>
            </a:r>
            <a:r>
              <a:rPr lang="en-US" altLang="zh-CN" sz="3000" b="1" dirty="0" smtClean="0">
                <a:latin typeface="Microsoft JhengHei UI Light" panose="020B0304030504040204" pitchFamily="34" charset="-120"/>
                <a:ea typeface="Microsoft JhengHei UI Light" panose="020B0304030504040204" pitchFamily="34" charset="-120"/>
              </a:rPr>
              <a:t>– </a:t>
            </a:r>
            <a:r>
              <a:rPr lang="zh-CN" altLang="en-US" sz="3000" b="1" dirty="0" smtClean="0">
                <a:latin typeface="Microsoft JhengHei UI Light" panose="020B0304030504040204" pitchFamily="34" charset="-120"/>
                <a:ea typeface="Microsoft JhengHei UI Light" panose="020B0304030504040204" pitchFamily="34" charset="-120"/>
              </a:rPr>
              <a:t>避障與校正</a:t>
            </a:r>
            <a:endParaRPr lang="zh-TW" altLang="en-US" sz="3000" b="1" dirty="0">
              <a:latin typeface="Microsoft JhengHei UI Light" panose="020B0304030504040204" pitchFamily="34" charset="-120"/>
              <a:ea typeface="Microsoft JhengHei UI Light" panose="020B0304030504040204" pitchFamily="34" charset="-120"/>
            </a:endParaRPr>
          </a:p>
        </p:txBody>
      </p:sp>
      <p:sp>
        <p:nvSpPr>
          <p:cNvPr id="2" name="Rectangle 1"/>
          <p:cNvSpPr/>
          <p:nvPr/>
        </p:nvSpPr>
        <p:spPr>
          <a:xfrm>
            <a:off x="1253592" y="4527094"/>
            <a:ext cx="2422458" cy="307777"/>
          </a:xfrm>
          <a:prstGeom prst="rect">
            <a:avLst/>
          </a:prstGeom>
        </p:spPr>
        <p:txBody>
          <a:bodyPr wrap="none">
            <a:spAutoFit/>
          </a:bodyPr>
          <a:lstStyle/>
          <a:p>
            <a:r>
              <a:rPr lang="en-US" dirty="0"/>
              <a:t>https://youtu.be/tkt9gn-N4-U</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956" y="2198428"/>
            <a:ext cx="8150087" cy="2192940"/>
          </a:xfrm>
          <a:prstGeom prst="rect">
            <a:avLst/>
          </a:prstGeom>
        </p:spPr>
      </p:pic>
      <p:sp>
        <p:nvSpPr>
          <p:cNvPr id="4" name="Rectangle 3"/>
          <p:cNvSpPr/>
          <p:nvPr/>
        </p:nvSpPr>
        <p:spPr>
          <a:xfrm>
            <a:off x="5332417" y="4527093"/>
            <a:ext cx="2714205" cy="307777"/>
          </a:xfrm>
          <a:prstGeom prst="rect">
            <a:avLst/>
          </a:prstGeom>
        </p:spPr>
        <p:txBody>
          <a:bodyPr wrap="none">
            <a:spAutoFit/>
          </a:bodyPr>
          <a:lstStyle/>
          <a:p>
            <a:r>
              <a:rPr lang="en-US" dirty="0"/>
              <a:t>https://youtu.be/G4CHsm2kzEA</a:t>
            </a:r>
          </a:p>
        </p:txBody>
      </p:sp>
    </p:spTree>
    <p:extLst>
      <p:ext uri="{BB962C8B-B14F-4D97-AF65-F5344CB8AC3E}">
        <p14:creationId xmlns:p14="http://schemas.microsoft.com/office/powerpoint/2010/main" val="8098726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373;p52"/>
          <p:cNvSpPr txBox="1">
            <a:spLocks noGrp="1"/>
          </p:cNvSpPr>
          <p:nvPr>
            <p:ph type="title"/>
          </p:nvPr>
        </p:nvSpPr>
        <p:spPr>
          <a:xfrm>
            <a:off x="311700" y="510805"/>
            <a:ext cx="8520600" cy="707400"/>
          </a:xfrm>
          <a:prstGeom prst="rect">
            <a:avLst/>
          </a:prstGeom>
        </p:spPr>
        <p:txBody>
          <a:bodyPr spcFirstLastPara="1" wrap="square" lIns="91425" tIns="91425" rIns="91425" bIns="91425" anchor="t" anchorCtr="0">
            <a:noAutofit/>
          </a:bodyPr>
          <a:lstStyle/>
          <a:p>
            <a:pPr lvl="0"/>
            <a:r>
              <a:rPr lang="zh-CN" altLang="en-US" sz="3000" b="1" dirty="0" smtClean="0">
                <a:latin typeface="Microsoft JhengHei UI Light" panose="020B0304030504040204" pitchFamily="34" charset="-120"/>
                <a:ea typeface="Microsoft JhengHei UI Light" panose="020B0304030504040204" pitchFamily="34" charset="-120"/>
              </a:rPr>
              <a:t>路線偵測與跟隨 </a:t>
            </a:r>
            <a:r>
              <a:rPr lang="en-US" altLang="zh-CN" sz="3000" b="1" dirty="0" smtClean="0">
                <a:latin typeface="Microsoft JhengHei UI Light" panose="020B0304030504040204" pitchFamily="34" charset="-120"/>
                <a:ea typeface="Microsoft JhengHei UI Light" panose="020B0304030504040204" pitchFamily="34" charset="-120"/>
              </a:rPr>
              <a:t>– </a:t>
            </a:r>
            <a:r>
              <a:rPr lang="zh-CN" altLang="en-US" sz="3000" b="1" dirty="0" smtClean="0">
                <a:latin typeface="Microsoft JhengHei UI Light" panose="020B0304030504040204" pitchFamily="34" charset="-120"/>
                <a:ea typeface="Microsoft JhengHei UI Light" panose="020B0304030504040204" pitchFamily="34" charset="-120"/>
              </a:rPr>
              <a:t>兩層 </a:t>
            </a:r>
            <a:r>
              <a:rPr lang="en-US" altLang="zh-CN" sz="3000" b="1" dirty="0" smtClean="0">
                <a:latin typeface="Microsoft JhengHei UI Light" panose="020B0304030504040204" pitchFamily="34" charset="-120"/>
                <a:ea typeface="Microsoft JhengHei UI Light" panose="020B0304030504040204" pitchFamily="34" charset="-120"/>
              </a:rPr>
              <a:t>2D </a:t>
            </a:r>
            <a:r>
              <a:rPr lang="zh-CN" altLang="en-US" sz="3000" b="1" dirty="0" smtClean="0">
                <a:latin typeface="Microsoft JhengHei UI Light" panose="020B0304030504040204" pitchFamily="34" charset="-120"/>
                <a:ea typeface="Microsoft JhengHei UI Light" panose="020B0304030504040204" pitchFamily="34" charset="-120"/>
              </a:rPr>
              <a:t>向量機率模型</a:t>
            </a:r>
            <a:endParaRPr lang="zh-TW" altLang="en-US" sz="3000" b="1" dirty="0">
              <a:latin typeface="Microsoft JhengHei UI Light" panose="020B0304030504040204" pitchFamily="34" charset="-120"/>
              <a:ea typeface="Microsoft JhengHei UI Light" panose="020B0304030504040204" pitchFamily="34" charset="-120"/>
            </a:endParaRPr>
          </a:p>
        </p:txBody>
      </p:sp>
      <p:sp>
        <p:nvSpPr>
          <p:cNvPr id="2"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200" b="1" i="0" u="none" strike="noStrike" cap="none" normalizeH="0" baseline="0" smtClean="0">
                <a:ln>
                  <a:noFill/>
                </a:ln>
                <a:solidFill>
                  <a:schemeClr val="tx1"/>
                </a:solidFill>
                <a:effectLst/>
                <a:latin typeface="Times New Roman" panose="02020603050405020304" pitchFamily="18" charset="0"/>
                <a:ea typeface="DFKai-SB" panose="03000509000000000000" pitchFamily="65" charset="-120"/>
                <a:cs typeface="Times New Roman" panose="02020603050405020304" pitchFamily="18" charset="0"/>
              </a:rPr>
              <a:t/>
            </a:r>
            <a:br>
              <a:rPr kumimoji="0" lang="en-US" altLang="zh-TW" sz="1200" b="1" i="0" u="none" strike="noStrike" cap="none" normalizeH="0" baseline="0" smtClean="0">
                <a:ln>
                  <a:noFill/>
                </a:ln>
                <a:solidFill>
                  <a:schemeClr val="tx1"/>
                </a:solidFill>
                <a:effectLst/>
                <a:latin typeface="Times New Roman" panose="02020603050405020304" pitchFamily="18" charset="0"/>
                <a:ea typeface="DFKai-SB" panose="03000509000000000000" pitchFamily="65" charset="-120"/>
                <a:cs typeface="Times New Roman" panose="02020603050405020304" pitchFamily="18" charset="0"/>
              </a:rPr>
            </a:br>
            <a:endParaRPr kumimoji="0" lang="en-US" altLang="zh-TW" sz="1800" b="0" i="0" u="none" strike="noStrike" cap="none" normalizeH="0" baseline="0" smtClean="0">
              <a:ln>
                <a:noFill/>
              </a:ln>
              <a:solidFill>
                <a:schemeClr val="tx1"/>
              </a:solidFill>
              <a:effectLst/>
              <a:latin typeface="Arial" panose="020B0604020202020204" pitchFamily="34" charset="0"/>
            </a:endParaRPr>
          </a:p>
        </p:txBody>
      </p:sp>
      <p:sp>
        <p:nvSpPr>
          <p:cNvPr id="3" name="Rectangle 6"/>
          <p:cNvSpPr>
            <a:spLocks noChangeArrowheads="1"/>
          </p:cNvSpPr>
          <p:nvPr/>
        </p:nvSpPr>
        <p:spPr bwMode="auto">
          <a:xfrm>
            <a:off x="0" y="34290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200" b="1" i="0" u="none" strike="noStrike" cap="none" normalizeH="0" baseline="0" smtClean="0">
                <a:ln>
                  <a:noFill/>
                </a:ln>
                <a:solidFill>
                  <a:schemeClr val="tx1"/>
                </a:solidFill>
                <a:effectLst/>
                <a:latin typeface="Times New Roman" panose="02020603050405020304" pitchFamily="18" charset="0"/>
                <a:ea typeface="DFKai-SB" panose="03000509000000000000" pitchFamily="65" charset="-120"/>
                <a:cs typeface="Times New Roman" panose="02020603050405020304" pitchFamily="18" charset="0"/>
              </a:rPr>
              <a:t/>
            </a:r>
            <a:br>
              <a:rPr kumimoji="0" lang="en-US" altLang="zh-TW" sz="1200" b="1" i="0" u="none" strike="noStrike" cap="none" normalizeH="0" baseline="0" smtClean="0">
                <a:ln>
                  <a:noFill/>
                </a:ln>
                <a:solidFill>
                  <a:schemeClr val="tx1"/>
                </a:solidFill>
                <a:effectLst/>
                <a:latin typeface="Times New Roman" panose="02020603050405020304" pitchFamily="18" charset="0"/>
                <a:ea typeface="DFKai-SB" panose="03000509000000000000" pitchFamily="65" charset="-120"/>
                <a:cs typeface="Times New Roman" panose="02020603050405020304" pitchFamily="18" charset="0"/>
              </a:rPr>
            </a:br>
            <a:r>
              <a:rPr kumimoji="0" lang="en-US" altLang="zh-TW" sz="1200" b="1" i="0" u="none" strike="noStrike" cap="none" normalizeH="0" baseline="0" smtClean="0">
                <a:ln>
                  <a:noFill/>
                </a:ln>
                <a:solidFill>
                  <a:schemeClr val="tx1"/>
                </a:solidFill>
                <a:effectLst/>
                <a:latin typeface="Times New Roman" panose="02020603050405020304" pitchFamily="18" charset="0"/>
                <a:ea typeface="DFKai-SB" panose="03000509000000000000" pitchFamily="65" charset="-120"/>
                <a:cs typeface="Times New Roman" panose="02020603050405020304" pitchFamily="18" charset="0"/>
              </a:rPr>
              <a:t/>
            </a:r>
            <a:br>
              <a:rPr kumimoji="0" lang="en-US" altLang="zh-TW" sz="1200" b="1" i="0" u="none" strike="noStrike" cap="none" normalizeH="0" baseline="0" smtClean="0">
                <a:ln>
                  <a:noFill/>
                </a:ln>
                <a:solidFill>
                  <a:schemeClr val="tx1"/>
                </a:solidFill>
                <a:effectLst/>
                <a:latin typeface="Times New Roman" panose="02020603050405020304" pitchFamily="18" charset="0"/>
                <a:ea typeface="DFKai-SB" panose="03000509000000000000" pitchFamily="65" charset="-120"/>
                <a:cs typeface="Times New Roman" panose="02020603050405020304" pitchFamily="18" charset="0"/>
              </a:rPr>
            </a:br>
            <a:endParaRPr kumimoji="0" lang="en-US" altLang="zh-TW" sz="1800" b="0" i="0" u="none" strike="noStrike" cap="none" normalizeH="0" baseline="0" smtClean="0">
              <a:ln>
                <a:noFill/>
              </a:ln>
              <a:solidFill>
                <a:schemeClr val="tx1"/>
              </a:solidFill>
              <a:effectLst/>
              <a:latin typeface="Arial" panose="020B0604020202020204" pitchFamily="34" charset="0"/>
            </a:endParaRPr>
          </a:p>
        </p:txBody>
      </p:sp>
      <p:sp>
        <p:nvSpPr>
          <p:cNvPr id="4" name="Rectangle 7"/>
          <p:cNvSpPr>
            <a:spLocks noChangeArrowheads="1"/>
          </p:cNvSpPr>
          <p:nvPr/>
        </p:nvSpPr>
        <p:spPr bwMode="auto">
          <a:xfrm>
            <a:off x="0" y="67246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200" b="1" i="0" u="none" strike="noStrike" cap="none" normalizeH="0" baseline="0" smtClean="0">
              <a:ln>
                <a:noFill/>
              </a:ln>
              <a:solidFill>
                <a:schemeClr val="tx1"/>
              </a:solidFill>
              <a:effectLst/>
              <a:latin typeface="Times New Roman" panose="02020603050405020304" pitchFamily="18" charset="0"/>
              <a:ea typeface="DFKai-SB" panose="03000509000000000000" pitchFamily="65" charset="-12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200" b="1" i="0" u="none" strike="noStrike" cap="none" normalizeH="0" baseline="0" smtClean="0">
                <a:ln>
                  <a:noFill/>
                </a:ln>
                <a:solidFill>
                  <a:schemeClr val="tx1"/>
                </a:solidFill>
                <a:effectLst/>
                <a:latin typeface="Times New Roman" panose="02020603050405020304" pitchFamily="18" charset="0"/>
                <a:ea typeface="DFKai-SB" panose="03000509000000000000" pitchFamily="65" charset="-120"/>
                <a:cs typeface="Times New Roman" panose="02020603050405020304" pitchFamily="18" charset="0"/>
              </a:rPr>
              <a:t/>
            </a:r>
            <a:br>
              <a:rPr kumimoji="0" lang="en-US" altLang="zh-TW" sz="1200" b="1" i="0" u="none" strike="noStrike" cap="none" normalizeH="0" baseline="0" smtClean="0">
                <a:ln>
                  <a:noFill/>
                </a:ln>
                <a:solidFill>
                  <a:schemeClr val="tx1"/>
                </a:solidFill>
                <a:effectLst/>
                <a:latin typeface="Times New Roman" panose="02020603050405020304" pitchFamily="18" charset="0"/>
                <a:ea typeface="DFKai-SB" panose="03000509000000000000" pitchFamily="65" charset="-120"/>
                <a:cs typeface="Times New Roman" panose="02020603050405020304" pitchFamily="18" charset="0"/>
              </a:rPr>
            </a:br>
            <a:r>
              <a:rPr kumimoji="0" lang="en-US" altLang="zh-TW" sz="1200" b="1" i="0" u="none" strike="noStrike" cap="none" normalizeH="0" baseline="0" smtClean="0">
                <a:ln>
                  <a:noFill/>
                </a:ln>
                <a:solidFill>
                  <a:schemeClr val="tx1"/>
                </a:solidFill>
                <a:effectLst/>
                <a:latin typeface="Times New Roman" panose="02020603050405020304" pitchFamily="18" charset="0"/>
                <a:ea typeface="DFKai-SB" panose="03000509000000000000" pitchFamily="65" charset="-120"/>
                <a:cs typeface="Times New Roman" panose="02020603050405020304" pitchFamily="18" charset="0"/>
              </a:rPr>
              <a:t/>
            </a:r>
            <a:br>
              <a:rPr kumimoji="0" lang="en-US" altLang="zh-TW" sz="1200" b="1" i="0" u="none" strike="noStrike" cap="none" normalizeH="0" baseline="0" smtClean="0">
                <a:ln>
                  <a:noFill/>
                </a:ln>
                <a:solidFill>
                  <a:schemeClr val="tx1"/>
                </a:solidFill>
                <a:effectLst/>
                <a:latin typeface="Times New Roman" panose="02020603050405020304" pitchFamily="18" charset="0"/>
                <a:ea typeface="DFKai-SB" panose="03000509000000000000" pitchFamily="65" charset="-120"/>
                <a:cs typeface="Times New Roman" panose="02020603050405020304" pitchFamily="18" charset="0"/>
              </a:rPr>
            </a:br>
            <a:endParaRPr kumimoji="0" lang="en-US" altLang="zh-TW" sz="1800" b="0" i="0" u="none" strike="noStrike" cap="none" normalizeH="0" baseline="0" smtClean="0">
              <a:ln>
                <a:noFill/>
              </a:ln>
              <a:solidFill>
                <a:schemeClr val="tx1"/>
              </a:solidFill>
              <a:effectLst/>
              <a:latin typeface="Arial" panose="020B0604020202020204" pitchFamily="34" charset="0"/>
            </a:endParaRPr>
          </a:p>
        </p:txBody>
      </p:sp>
      <p:pic>
        <p:nvPicPr>
          <p:cNvPr id="3086" name="Picture 14" descr="https://lh3.googleusercontent.com/xjws7A80_8a0qQNf2YCjWIqfQ_jg6brU2eCEhQmIzlBS0jxHNJFL0QHWvg555GNv596WbyNrWztJk8YEIpXFJv45BdHl1DEuMu9b6YV6Xz22k9PtkyBuim-vcNZy9_b5H6sx0Xz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139" y="1830784"/>
            <a:ext cx="3310612" cy="1871218"/>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https://lh4.googleusercontent.com/WJih1xAoE2-fgVYMlnOwEMOuRzipXVunbNhjceyJTBAdPJqCHbLCFCphbuzWpXY2acIU9Kf1rqVnytkDF4qXExGxraruHj9p23x5FjR7hloV19elyYY1D8Ice_Yj7M5FotPCElr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4126" y="1820845"/>
            <a:ext cx="3364992" cy="1874783"/>
          </a:xfrm>
          <a:prstGeom prst="rect">
            <a:avLst/>
          </a:prstGeom>
          <a:noFill/>
          <a:extLst>
            <a:ext uri="{909E8E84-426E-40DD-AFC4-6F175D3DCCD1}">
              <a14:hiddenFill xmlns:a14="http://schemas.microsoft.com/office/drawing/2010/main">
                <a:solidFill>
                  <a:srgbClr val="FFFFFF"/>
                </a:solidFill>
              </a14:hiddenFill>
            </a:ext>
          </a:extLst>
        </p:spPr>
      </p:pic>
      <p:sp>
        <p:nvSpPr>
          <p:cNvPr id="17" name="內容版面配置區 8"/>
          <p:cNvSpPr txBox="1">
            <a:spLocks/>
          </p:cNvSpPr>
          <p:nvPr/>
        </p:nvSpPr>
        <p:spPr>
          <a:xfrm>
            <a:off x="483756" y="3791714"/>
            <a:ext cx="3962400" cy="490481"/>
          </a:xfrm>
          <a:prstGeom prst="rect">
            <a:avLst/>
          </a:prstGeom>
          <a:noFill/>
          <a:ln>
            <a:noFill/>
          </a:ln>
        </p:spPr>
        <p:txBody>
          <a:bodyPr spcFirstLastPara="1" wrap="square" lIns="91425" tIns="45700" rIns="91425" bIns="45700" anchor="t" anchorCtr="0">
            <a:normAutofit fontScale="92500"/>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chemeClr val="accent3"/>
              </a:buClr>
              <a:buSzPts val="2800"/>
              <a:buFont typeface="Georgia"/>
              <a:buChar char="•"/>
              <a:defRPr sz="2800" b="0" i="0" u="none" strike="noStrike" cap="none">
                <a:solidFill>
                  <a:schemeClr val="dk1"/>
                </a:solidFill>
                <a:latin typeface="Georgia"/>
                <a:ea typeface="Georgia"/>
                <a:cs typeface="Georgia"/>
                <a:sym typeface="Georgia"/>
              </a:defRPr>
            </a:lvl1pPr>
            <a:lvl2pPr marL="914400" marR="0" lvl="1" indent="-393700" algn="l" rtl="0">
              <a:lnSpc>
                <a:spcPct val="100000"/>
              </a:lnSpc>
              <a:spcBef>
                <a:spcPts val="300"/>
              </a:spcBef>
              <a:spcAft>
                <a:spcPts val="0"/>
              </a:spcAft>
              <a:buClr>
                <a:schemeClr val="accent2"/>
              </a:buClr>
              <a:buSzPts val="2600"/>
              <a:buFont typeface="Georgia"/>
              <a:buChar char="▫"/>
              <a:defRPr sz="2600" b="0" i="0" u="none" strike="noStrike" cap="none">
                <a:solidFill>
                  <a:schemeClr val="accent2"/>
                </a:solidFill>
                <a:latin typeface="Georgia"/>
                <a:ea typeface="Georgia"/>
                <a:cs typeface="Georgia"/>
                <a:sym typeface="Georgia"/>
              </a:defRPr>
            </a:lvl2pPr>
            <a:lvl3pPr marL="1371600" marR="0" lvl="2" indent="-381000" algn="l" rtl="0">
              <a:lnSpc>
                <a:spcPct val="100000"/>
              </a:lnSpc>
              <a:spcBef>
                <a:spcPts val="300"/>
              </a:spcBef>
              <a:spcAft>
                <a:spcPts val="0"/>
              </a:spcAft>
              <a:buClr>
                <a:schemeClr val="accent1"/>
              </a:buClr>
              <a:buSzPts val="2400"/>
              <a:buFont typeface="Noto Sans Symbols"/>
              <a:buChar char="⚫"/>
              <a:defRPr sz="2400" b="0" i="0" u="none" strike="noStrike" cap="none">
                <a:solidFill>
                  <a:schemeClr val="accent1"/>
                </a:solidFill>
                <a:latin typeface="Georgia"/>
                <a:ea typeface="Georgia"/>
                <a:cs typeface="Georgia"/>
                <a:sym typeface="Georgia"/>
              </a:defRPr>
            </a:lvl3pPr>
            <a:lvl4pPr marL="1828800" marR="0" lvl="3" indent="-368300" algn="l" rtl="0">
              <a:lnSpc>
                <a:spcPct val="100000"/>
              </a:lnSpc>
              <a:spcBef>
                <a:spcPts val="300"/>
              </a:spcBef>
              <a:spcAft>
                <a:spcPts val="0"/>
              </a:spcAft>
              <a:buClr>
                <a:schemeClr val="accent1"/>
              </a:buClr>
              <a:buSzPts val="2200"/>
              <a:buFont typeface="Noto Sans Symbols"/>
              <a:buChar char="⚫"/>
              <a:defRPr sz="2200" b="0" i="0" u="none" strike="noStrike" cap="none">
                <a:solidFill>
                  <a:schemeClr val="accent1"/>
                </a:solidFill>
                <a:latin typeface="Georgia"/>
                <a:ea typeface="Georgia"/>
                <a:cs typeface="Georgia"/>
                <a:sym typeface="Georgia"/>
              </a:defRPr>
            </a:lvl4pPr>
            <a:lvl5pPr marL="2286000" marR="0" lvl="4" indent="-355600" algn="l" rtl="0">
              <a:lnSpc>
                <a:spcPct val="100000"/>
              </a:lnSpc>
              <a:spcBef>
                <a:spcPts val="300"/>
              </a:spcBef>
              <a:spcAft>
                <a:spcPts val="0"/>
              </a:spcAft>
              <a:buClr>
                <a:schemeClr val="accent3"/>
              </a:buClr>
              <a:buSzPts val="2000"/>
              <a:buFont typeface="Georgia"/>
              <a:buChar char="▫"/>
              <a:defRPr sz="2000" b="0" i="0" u="none" strike="noStrike" cap="none">
                <a:solidFill>
                  <a:schemeClr val="accent3"/>
                </a:solidFill>
                <a:latin typeface="Georgia"/>
                <a:ea typeface="Georgia"/>
                <a:cs typeface="Georgia"/>
                <a:sym typeface="Georgia"/>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30200" algn="l" rtl="0">
              <a:lnSpc>
                <a:spcPct val="100000"/>
              </a:lnSpc>
              <a:spcBef>
                <a:spcPts val="300"/>
              </a:spcBef>
              <a:spcAft>
                <a:spcPts val="0"/>
              </a:spcAft>
              <a:buClr>
                <a:schemeClr val="accent3"/>
              </a:buClr>
              <a:buSzPts val="1600"/>
              <a:buFont typeface="Georgia"/>
              <a:buChar char="▫"/>
              <a:defRPr sz="1600" b="0" i="0" u="none" strike="noStrike" cap="none">
                <a:solidFill>
                  <a:schemeClr val="accent3"/>
                </a:solidFill>
                <a:latin typeface="Georgia"/>
                <a:ea typeface="Georgia"/>
                <a:cs typeface="Georgia"/>
                <a:sym typeface="Georgia"/>
              </a:defRPr>
            </a:lvl7pPr>
            <a:lvl8pPr marL="3657600" marR="0" lvl="7" indent="-323850" algn="l" rtl="0">
              <a:lnSpc>
                <a:spcPct val="100000"/>
              </a:lnSpc>
              <a:spcBef>
                <a:spcPts val="300"/>
              </a:spcBef>
              <a:spcAft>
                <a:spcPts val="0"/>
              </a:spcAft>
              <a:buClr>
                <a:schemeClr val="accent3"/>
              </a:buClr>
              <a:buSzPts val="1500"/>
              <a:buFont typeface="Georgia"/>
              <a:buChar char="◦"/>
              <a:defRPr sz="1500" b="0" i="0" u="none" strike="noStrike" cap="none">
                <a:solidFill>
                  <a:schemeClr val="accent3"/>
                </a:solidFill>
                <a:latin typeface="Georgia"/>
                <a:ea typeface="Georgia"/>
                <a:cs typeface="Georgia"/>
                <a:sym typeface="Georgia"/>
              </a:defRPr>
            </a:lvl8pPr>
            <a:lvl9pPr marL="4114800" marR="0" lvl="8" indent="-317500" algn="l" rtl="0">
              <a:lnSpc>
                <a:spcPct val="100000"/>
              </a:lnSpc>
              <a:spcBef>
                <a:spcPts val="300"/>
              </a:spcBef>
              <a:spcAft>
                <a:spcPts val="0"/>
              </a:spcAft>
              <a:buClr>
                <a:schemeClr val="accent3"/>
              </a:buClr>
              <a:buSzPts val="1400"/>
              <a:buFont typeface="Georgia"/>
              <a:buChar char="◦"/>
              <a:defRPr sz="1400" b="0" i="0" u="none" strike="noStrike" cap="none">
                <a:solidFill>
                  <a:schemeClr val="accent3"/>
                </a:solidFill>
                <a:latin typeface="Georgia"/>
                <a:ea typeface="Georgia"/>
                <a:cs typeface="Georgia"/>
                <a:sym typeface="Georgia"/>
              </a:defRPr>
            </a:lvl9pPr>
          </a:lstStyle>
          <a:p>
            <a:pPr marL="76200" indent="0" algn="ctr">
              <a:buFont typeface="Georgia"/>
              <a:buNone/>
            </a:pPr>
            <a:r>
              <a:rPr lang="zh-CN" altLang="en-US" sz="2000" dirty="0" smtClean="0">
                <a:latin typeface="Microsoft JhengHei" panose="020B0604030504040204" pitchFamily="34" charset="-120"/>
                <a:ea typeface="Microsoft JhengHei" panose="020B0604030504040204" pitchFamily="34" charset="-120"/>
              </a:rPr>
              <a:t>外層判斷線條方位並調整自身位置</a:t>
            </a:r>
            <a:endParaRPr lang="zh-TW" altLang="en-US" sz="2000" dirty="0">
              <a:latin typeface="Microsoft JhengHei" panose="020B0604030504040204" pitchFamily="34" charset="-120"/>
              <a:ea typeface="Microsoft JhengHei" panose="020B0604030504040204" pitchFamily="34" charset="-120"/>
            </a:endParaRPr>
          </a:p>
        </p:txBody>
      </p:sp>
      <p:sp>
        <p:nvSpPr>
          <p:cNvPr id="18" name="內容版面配置區 8"/>
          <p:cNvSpPr txBox="1">
            <a:spLocks/>
          </p:cNvSpPr>
          <p:nvPr/>
        </p:nvSpPr>
        <p:spPr>
          <a:xfrm>
            <a:off x="4514816" y="3781514"/>
            <a:ext cx="4163612" cy="490481"/>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bin"/>
                <a:ea typeface="Cabin"/>
                <a:cs typeface="Cabin"/>
                <a:sym typeface="Cabin"/>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bin"/>
                <a:ea typeface="Cabin"/>
                <a:cs typeface="Cabin"/>
                <a:sym typeface="Cabin"/>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bin"/>
                <a:ea typeface="Cabin"/>
                <a:cs typeface="Cabin"/>
                <a:sym typeface="Cabin"/>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bin"/>
                <a:ea typeface="Cabin"/>
                <a:cs typeface="Cabin"/>
                <a:sym typeface="Cabin"/>
              </a:defRPr>
            </a:lvl9pPr>
          </a:lstStyle>
          <a:p>
            <a:pPr marL="76200" indent="0" algn="ctr">
              <a:buFont typeface="Arial"/>
              <a:buNone/>
            </a:pPr>
            <a:r>
              <a:rPr lang="zh-CN" altLang="en-US" sz="2000" dirty="0" smtClean="0">
                <a:latin typeface="Microsoft JhengHei" panose="020B0604030504040204" pitchFamily="34" charset="-120"/>
                <a:ea typeface="Microsoft JhengHei" panose="020B0604030504040204" pitchFamily="34" charset="-120"/>
              </a:rPr>
              <a:t>內層判斷移動方向（綠色）</a:t>
            </a:r>
            <a:endParaRPr lang="zh-TW" altLang="en-US" sz="2000" dirty="0">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41576657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705;p82"/>
          <p:cNvSpPr txBox="1">
            <a:spLocks noGrp="1"/>
          </p:cNvSpPr>
          <p:nvPr>
            <p:ph type="title"/>
          </p:nvPr>
        </p:nvSpPr>
        <p:spPr>
          <a:xfrm>
            <a:off x="311700" y="471337"/>
            <a:ext cx="5665030" cy="707400"/>
          </a:xfrm>
          <a:prstGeom prst="rect">
            <a:avLst/>
          </a:prstGeom>
        </p:spPr>
        <p:txBody>
          <a:bodyPr spcFirstLastPara="1" wrap="square" lIns="91425" tIns="91425" rIns="91425" bIns="91425" anchor="t" anchorCtr="0">
            <a:noAutofit/>
          </a:bodyPr>
          <a:lstStyle/>
          <a:p>
            <a:pPr lvl="0"/>
            <a:r>
              <a:rPr lang="zh-CN" altLang="en-US" sz="3000" b="1" dirty="0">
                <a:latin typeface="Microsoft JhengHei UI Light" panose="020B0304030504040204" pitchFamily="34" charset="-120"/>
                <a:ea typeface="Microsoft JhengHei UI Light" panose="020B0304030504040204" pitchFamily="34" charset="-120"/>
              </a:rPr>
              <a:t>路線偵測與跟</a:t>
            </a:r>
            <a:r>
              <a:rPr lang="zh-CN" altLang="en-US" sz="3000" b="1" dirty="0" smtClean="0">
                <a:latin typeface="Microsoft JhengHei UI Light" panose="020B0304030504040204" pitchFamily="34" charset="-120"/>
                <a:ea typeface="Microsoft JhengHei UI Light" panose="020B0304030504040204" pitchFamily="34" charset="-120"/>
              </a:rPr>
              <a:t>隨 </a:t>
            </a:r>
            <a:r>
              <a:rPr lang="en-US" altLang="zh-CN" sz="3000" b="1" dirty="0" smtClean="0">
                <a:latin typeface="Microsoft JhengHei UI Light" panose="020B0304030504040204" pitchFamily="34" charset="-120"/>
                <a:ea typeface="Microsoft JhengHei UI Light" panose="020B0304030504040204" pitchFamily="34" charset="-120"/>
              </a:rPr>
              <a:t>– </a:t>
            </a:r>
            <a:r>
              <a:rPr lang="zh-CN" altLang="en-US" sz="3000" b="1" dirty="0" smtClean="0">
                <a:latin typeface="Microsoft JhengHei UI Light" panose="020B0304030504040204" pitchFamily="34" charset="-120"/>
                <a:ea typeface="Microsoft JhengHei UI Light" panose="020B0304030504040204" pitchFamily="34" charset="-120"/>
              </a:rPr>
              <a:t>實驗影片</a:t>
            </a:r>
            <a:endParaRPr sz="3000" dirty="0"/>
          </a:p>
        </p:txBody>
      </p:sp>
      <p:sp>
        <p:nvSpPr>
          <p:cNvPr id="5" name="文字方塊 18"/>
          <p:cNvSpPr txBox="1"/>
          <p:nvPr/>
        </p:nvSpPr>
        <p:spPr>
          <a:xfrm>
            <a:off x="2200466" y="1233189"/>
            <a:ext cx="2159940" cy="338554"/>
          </a:xfrm>
          <a:prstGeom prst="rect">
            <a:avLst/>
          </a:prstGeom>
          <a:noFill/>
        </p:spPr>
        <p:txBody>
          <a:bodyPr wrap="square" rtlCol="0">
            <a:spAutoFit/>
          </a:bodyPr>
          <a:lstStyle/>
          <a:p>
            <a:pPr algn="ctr"/>
            <a:r>
              <a:rPr lang="zh-CN" altLang="en-US" sz="1600" dirty="0">
                <a:latin typeface="Microsoft JhengHei" panose="020B0604030504040204" pitchFamily="34" charset="-120"/>
                <a:ea typeface="Microsoft JhengHei" panose="020B0604030504040204" pitchFamily="34" charset="-120"/>
              </a:rPr>
              <a:t>無人</a:t>
            </a:r>
            <a:r>
              <a:rPr lang="zh-CN" altLang="en-US" sz="1600" dirty="0" smtClean="0">
                <a:latin typeface="Microsoft JhengHei" panose="020B0604030504040204" pitchFamily="34" charset="-120"/>
                <a:ea typeface="Microsoft JhengHei" panose="020B0604030504040204" pitchFamily="34" charset="-120"/>
              </a:rPr>
              <a:t>機視角</a:t>
            </a:r>
            <a:endParaRPr lang="zh-TW" altLang="en-US" sz="1600" dirty="0">
              <a:latin typeface="Microsoft JhengHei" panose="020B0604030504040204" pitchFamily="34" charset="-120"/>
              <a:ea typeface="Microsoft JhengHei" panose="020B0604030504040204" pitchFamily="34" charset="-120"/>
            </a:endParaRPr>
          </a:p>
        </p:txBody>
      </p:sp>
      <p:sp>
        <p:nvSpPr>
          <p:cNvPr id="6" name="文字方塊 19"/>
          <p:cNvSpPr txBox="1"/>
          <p:nvPr/>
        </p:nvSpPr>
        <p:spPr>
          <a:xfrm>
            <a:off x="6325382" y="1231729"/>
            <a:ext cx="2261374" cy="338554"/>
          </a:xfrm>
          <a:prstGeom prst="rect">
            <a:avLst/>
          </a:prstGeom>
          <a:noFill/>
        </p:spPr>
        <p:txBody>
          <a:bodyPr wrap="square" rtlCol="0">
            <a:spAutoFit/>
          </a:bodyPr>
          <a:lstStyle/>
          <a:p>
            <a:pPr algn="ctr"/>
            <a:r>
              <a:rPr lang="zh-CN" altLang="en-US" sz="1600" dirty="0" smtClean="0">
                <a:latin typeface="Microsoft JhengHei" panose="020B0604030504040204" pitchFamily="34" charset="-120"/>
                <a:ea typeface="Microsoft JhengHei" panose="020B0604030504040204" pitchFamily="34" charset="-120"/>
              </a:rPr>
              <a:t>第三方視角</a:t>
            </a:r>
            <a:endParaRPr lang="en-US" altLang="zh-CN" sz="1600" dirty="0" smtClean="0">
              <a:latin typeface="Microsoft JhengHei" panose="020B0604030504040204" pitchFamily="34" charset="-120"/>
              <a:ea typeface="Microsoft JhengHei" panose="020B0604030504040204" pitchFamily="34" charset="-12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2043" y="1570283"/>
            <a:ext cx="7394713" cy="2843681"/>
          </a:xfrm>
          <a:prstGeom prst="rect">
            <a:avLst/>
          </a:prstGeom>
        </p:spPr>
      </p:pic>
      <p:sp>
        <p:nvSpPr>
          <p:cNvPr id="8" name="Rectangle 7"/>
          <p:cNvSpPr/>
          <p:nvPr/>
        </p:nvSpPr>
        <p:spPr>
          <a:xfrm>
            <a:off x="2832585" y="4443281"/>
            <a:ext cx="4113627" cy="307777"/>
          </a:xfrm>
          <a:prstGeom prst="rect">
            <a:avLst/>
          </a:prstGeom>
        </p:spPr>
        <p:txBody>
          <a:bodyPr wrap="none">
            <a:spAutoFit/>
          </a:bodyPr>
          <a:lstStyle/>
          <a:p>
            <a:r>
              <a:rPr lang="en-US" dirty="0"/>
              <a:t>https://www.youtube.com/watch?v=9YSGsVh-RsI</a:t>
            </a:r>
          </a:p>
        </p:txBody>
      </p:sp>
    </p:spTree>
    <p:extLst>
      <p:ext uri="{BB962C8B-B14F-4D97-AF65-F5344CB8AC3E}">
        <p14:creationId xmlns:p14="http://schemas.microsoft.com/office/powerpoint/2010/main" val="18595482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457200" y="470675"/>
            <a:ext cx="8229600" cy="800100"/>
          </a:xfrm>
        </p:spPr>
        <p:txBody>
          <a:bodyPr/>
          <a:lstStyle/>
          <a:p>
            <a:r>
              <a:rPr lang="zh-TW" altLang="en-US" sz="3600" b="1" dirty="0" smtClean="0"/>
              <a:t>課程開設背景</a:t>
            </a:r>
            <a:endParaRPr lang="zh-TW" altLang="en-US" sz="3600" b="1" dirty="0"/>
          </a:p>
        </p:txBody>
      </p:sp>
      <p:sp>
        <p:nvSpPr>
          <p:cNvPr id="5" name="文字版面配置區 4"/>
          <p:cNvSpPr>
            <a:spLocks noGrp="1"/>
          </p:cNvSpPr>
          <p:nvPr>
            <p:ph type="body" idx="1"/>
          </p:nvPr>
        </p:nvSpPr>
        <p:spPr>
          <a:xfrm>
            <a:off x="457200" y="1486829"/>
            <a:ext cx="8229600" cy="3444139"/>
          </a:xfrm>
        </p:spPr>
        <p:txBody>
          <a:bodyPr/>
          <a:lstStyle/>
          <a:p>
            <a:r>
              <a:rPr lang="zh-TW" altLang="en-US" b="1" dirty="0" smtClean="0"/>
              <a:t>科技部</a:t>
            </a:r>
            <a:r>
              <a:rPr lang="en-US" altLang="zh-TW" b="1" dirty="0" smtClean="0"/>
              <a:t>AI</a:t>
            </a:r>
            <a:r>
              <a:rPr lang="zh-TW" altLang="en-US" b="1" dirty="0" smtClean="0"/>
              <a:t>創新研究計畫 </a:t>
            </a:r>
            <a:r>
              <a:rPr lang="en-US" altLang="zh-TW" b="1" dirty="0" smtClean="0"/>
              <a:t>– </a:t>
            </a:r>
            <a:r>
              <a:rPr lang="zh-TW" altLang="en-US" b="1" dirty="0" smtClean="0"/>
              <a:t>劉吉軒</a:t>
            </a:r>
            <a:r>
              <a:rPr lang="zh-TW" altLang="en-US" b="1" dirty="0" smtClean="0">
                <a:latin typeface="Open Sans"/>
              </a:rPr>
              <a:t>、李蔡彥、廖文宏、紀明德</a:t>
            </a:r>
            <a:endParaRPr lang="en-US" altLang="zh-TW" b="1" dirty="0" smtClean="0"/>
          </a:p>
          <a:p>
            <a:endParaRPr lang="en-US" altLang="zh-TW" b="1" dirty="0"/>
          </a:p>
          <a:p>
            <a:r>
              <a:rPr lang="zh-TW" altLang="en-US" b="1" dirty="0" smtClean="0"/>
              <a:t>前瞻無人機智慧系統</a:t>
            </a:r>
            <a:r>
              <a:rPr lang="en-US" altLang="zh-TW" b="1" dirty="0" smtClean="0"/>
              <a:t>:</a:t>
            </a:r>
            <a:r>
              <a:rPr lang="zh-TW" altLang="en-US" b="1" dirty="0" smtClean="0"/>
              <a:t> 核心技術研發與情境應用展示</a:t>
            </a:r>
            <a:endParaRPr lang="zh-TW" altLang="en-US" b="1" dirty="0"/>
          </a:p>
        </p:txBody>
      </p:sp>
    </p:spTree>
    <p:extLst>
      <p:ext uri="{BB962C8B-B14F-4D97-AF65-F5344CB8AC3E}">
        <p14:creationId xmlns:p14="http://schemas.microsoft.com/office/powerpoint/2010/main" val="2651034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373;p52"/>
          <p:cNvSpPr txBox="1">
            <a:spLocks noGrp="1"/>
          </p:cNvSpPr>
          <p:nvPr>
            <p:ph type="title"/>
          </p:nvPr>
        </p:nvSpPr>
        <p:spPr>
          <a:xfrm>
            <a:off x="311700" y="510805"/>
            <a:ext cx="8520600" cy="707400"/>
          </a:xfrm>
          <a:prstGeom prst="rect">
            <a:avLst/>
          </a:prstGeom>
        </p:spPr>
        <p:txBody>
          <a:bodyPr spcFirstLastPara="1" wrap="square" lIns="91425" tIns="91425" rIns="91425" bIns="91425" anchor="t" anchorCtr="0">
            <a:noAutofit/>
          </a:bodyPr>
          <a:lstStyle/>
          <a:p>
            <a:pPr lvl="0"/>
            <a:r>
              <a:rPr lang="zh-CN" altLang="en-US" sz="3000" b="1" dirty="0" smtClean="0">
                <a:latin typeface="Microsoft JhengHei UI Light" panose="020B0304030504040204" pitchFamily="34" charset="-120"/>
                <a:ea typeface="Microsoft JhengHei UI Light" panose="020B0304030504040204" pitchFamily="34" charset="-120"/>
              </a:rPr>
              <a:t>路線偵測與跟隨 </a:t>
            </a:r>
            <a:r>
              <a:rPr lang="en-US" altLang="zh-CN" sz="3000" b="1" dirty="0" smtClean="0">
                <a:latin typeface="Microsoft JhengHei UI Light" panose="020B0304030504040204" pitchFamily="34" charset="-120"/>
                <a:ea typeface="Microsoft JhengHei UI Light" panose="020B0304030504040204" pitchFamily="34" charset="-120"/>
              </a:rPr>
              <a:t>– </a:t>
            </a:r>
            <a:r>
              <a:rPr lang="zh-CN" altLang="en-US" sz="3000" b="1" dirty="0" smtClean="0">
                <a:latin typeface="Microsoft JhengHei UI Light" panose="020B0304030504040204" pitchFamily="34" charset="-120"/>
                <a:ea typeface="Microsoft JhengHei UI Light" panose="020B0304030504040204" pitchFamily="34" charset="-120"/>
              </a:rPr>
              <a:t>實驗結果</a:t>
            </a:r>
            <a:r>
              <a:rPr lang="en-US" altLang="zh-CN" sz="3000" b="1" dirty="0" smtClean="0">
                <a:latin typeface="Microsoft JhengHei UI Light" panose="020B0304030504040204" pitchFamily="34" charset="-120"/>
                <a:ea typeface="Microsoft JhengHei UI Light" panose="020B0304030504040204" pitchFamily="34" charset="-120"/>
              </a:rPr>
              <a:t> </a:t>
            </a:r>
            <a:endParaRPr lang="zh-TW" altLang="en-US" sz="3000" b="1" dirty="0">
              <a:latin typeface="Microsoft JhengHei UI Light" panose="020B0304030504040204" pitchFamily="34" charset="-120"/>
              <a:ea typeface="Microsoft JhengHei UI Light" panose="020B0304030504040204" pitchFamily="34" charset="-120"/>
            </a:endParaRPr>
          </a:p>
        </p:txBody>
      </p:sp>
      <p:pic>
        <p:nvPicPr>
          <p:cNvPr id="3076" name="圖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992" y="1759361"/>
            <a:ext cx="3962400" cy="2243683"/>
          </a:xfrm>
          <a:prstGeom prst="rect">
            <a:avLst/>
          </a:prstGeom>
          <a:noFill/>
          <a:extLst>
            <a:ext uri="{909E8E84-426E-40DD-AFC4-6F175D3DCCD1}">
              <a14:hiddenFill xmlns:a14="http://schemas.microsoft.com/office/drawing/2010/main">
                <a:solidFill>
                  <a:srgbClr val="FFFFFF"/>
                </a:solidFill>
              </a14:hiddenFill>
            </a:ext>
          </a:extLst>
        </p:spPr>
      </p:pic>
      <p:pic>
        <p:nvPicPr>
          <p:cNvPr id="3075" name="圖片 6"/>
          <p:cNvPicPr>
            <a:picLocks noChangeAspect="1" noChangeArrowheads="1"/>
          </p:cNvPicPr>
          <p:nvPr/>
        </p:nvPicPr>
        <p:blipFill>
          <a:blip r:embed="rId3">
            <a:extLst>
              <a:ext uri="{28A0092B-C50C-407E-A947-70E740481C1C}">
                <a14:useLocalDpi xmlns:a14="http://schemas.microsoft.com/office/drawing/2010/main" val="0"/>
              </a:ext>
            </a:extLst>
          </a:blip>
          <a:srcRect l="33337" t="30916" r="15617" b="21042"/>
          <a:stretch>
            <a:fillRect/>
          </a:stretch>
        </p:blipFill>
        <p:spPr bwMode="auto">
          <a:xfrm>
            <a:off x="4572000" y="1759360"/>
            <a:ext cx="4163612" cy="224368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200" b="1" i="0" u="none" strike="noStrike" cap="none" normalizeH="0" baseline="0" smtClean="0">
                <a:ln>
                  <a:noFill/>
                </a:ln>
                <a:solidFill>
                  <a:schemeClr val="tx1"/>
                </a:solidFill>
                <a:effectLst/>
                <a:latin typeface="Times New Roman" panose="02020603050405020304" pitchFamily="18" charset="0"/>
                <a:ea typeface="DFKai-SB" panose="03000509000000000000" pitchFamily="65" charset="-120"/>
                <a:cs typeface="Times New Roman" panose="02020603050405020304" pitchFamily="18" charset="0"/>
              </a:rPr>
              <a:t/>
            </a:r>
            <a:br>
              <a:rPr kumimoji="0" lang="en-US" altLang="zh-TW" sz="1200" b="1" i="0" u="none" strike="noStrike" cap="none" normalizeH="0" baseline="0" smtClean="0">
                <a:ln>
                  <a:noFill/>
                </a:ln>
                <a:solidFill>
                  <a:schemeClr val="tx1"/>
                </a:solidFill>
                <a:effectLst/>
                <a:latin typeface="Times New Roman" panose="02020603050405020304" pitchFamily="18" charset="0"/>
                <a:ea typeface="DFKai-SB" panose="03000509000000000000" pitchFamily="65" charset="-120"/>
                <a:cs typeface="Times New Roman" panose="02020603050405020304" pitchFamily="18" charset="0"/>
              </a:rPr>
            </a:br>
            <a:endParaRPr kumimoji="0" lang="en-US" altLang="zh-TW" sz="1800" b="0" i="0" u="none" strike="noStrike" cap="none" normalizeH="0" baseline="0" smtClean="0">
              <a:ln>
                <a:noFill/>
              </a:ln>
              <a:solidFill>
                <a:schemeClr val="tx1"/>
              </a:solidFill>
              <a:effectLst/>
              <a:latin typeface="Arial" panose="020B0604020202020204" pitchFamily="34" charset="0"/>
            </a:endParaRPr>
          </a:p>
        </p:txBody>
      </p:sp>
      <p:sp>
        <p:nvSpPr>
          <p:cNvPr id="3" name="Rectangle 6"/>
          <p:cNvSpPr>
            <a:spLocks noChangeArrowheads="1"/>
          </p:cNvSpPr>
          <p:nvPr/>
        </p:nvSpPr>
        <p:spPr bwMode="auto">
          <a:xfrm>
            <a:off x="0" y="34290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200" b="1" i="0" u="none" strike="noStrike" cap="none" normalizeH="0" baseline="0" smtClean="0">
                <a:ln>
                  <a:noFill/>
                </a:ln>
                <a:solidFill>
                  <a:schemeClr val="tx1"/>
                </a:solidFill>
                <a:effectLst/>
                <a:latin typeface="Times New Roman" panose="02020603050405020304" pitchFamily="18" charset="0"/>
                <a:ea typeface="DFKai-SB" panose="03000509000000000000" pitchFamily="65" charset="-120"/>
                <a:cs typeface="Times New Roman" panose="02020603050405020304" pitchFamily="18" charset="0"/>
              </a:rPr>
              <a:t/>
            </a:r>
            <a:br>
              <a:rPr kumimoji="0" lang="en-US" altLang="zh-TW" sz="1200" b="1" i="0" u="none" strike="noStrike" cap="none" normalizeH="0" baseline="0" smtClean="0">
                <a:ln>
                  <a:noFill/>
                </a:ln>
                <a:solidFill>
                  <a:schemeClr val="tx1"/>
                </a:solidFill>
                <a:effectLst/>
                <a:latin typeface="Times New Roman" panose="02020603050405020304" pitchFamily="18" charset="0"/>
                <a:ea typeface="DFKai-SB" panose="03000509000000000000" pitchFamily="65" charset="-120"/>
                <a:cs typeface="Times New Roman" panose="02020603050405020304" pitchFamily="18" charset="0"/>
              </a:rPr>
            </a:br>
            <a:r>
              <a:rPr kumimoji="0" lang="en-US" altLang="zh-TW" sz="1200" b="1" i="0" u="none" strike="noStrike" cap="none" normalizeH="0" baseline="0" smtClean="0">
                <a:ln>
                  <a:noFill/>
                </a:ln>
                <a:solidFill>
                  <a:schemeClr val="tx1"/>
                </a:solidFill>
                <a:effectLst/>
                <a:latin typeface="Times New Roman" panose="02020603050405020304" pitchFamily="18" charset="0"/>
                <a:ea typeface="DFKai-SB" panose="03000509000000000000" pitchFamily="65" charset="-120"/>
                <a:cs typeface="Times New Roman" panose="02020603050405020304" pitchFamily="18" charset="0"/>
              </a:rPr>
              <a:t/>
            </a:r>
            <a:br>
              <a:rPr kumimoji="0" lang="en-US" altLang="zh-TW" sz="1200" b="1" i="0" u="none" strike="noStrike" cap="none" normalizeH="0" baseline="0" smtClean="0">
                <a:ln>
                  <a:noFill/>
                </a:ln>
                <a:solidFill>
                  <a:schemeClr val="tx1"/>
                </a:solidFill>
                <a:effectLst/>
                <a:latin typeface="Times New Roman" panose="02020603050405020304" pitchFamily="18" charset="0"/>
                <a:ea typeface="DFKai-SB" panose="03000509000000000000" pitchFamily="65" charset="-120"/>
                <a:cs typeface="Times New Roman" panose="02020603050405020304" pitchFamily="18" charset="0"/>
              </a:rPr>
            </a:br>
            <a:endParaRPr kumimoji="0" lang="en-US" altLang="zh-TW" sz="1800" b="0" i="0" u="none" strike="noStrike" cap="none" normalizeH="0" baseline="0" smtClean="0">
              <a:ln>
                <a:noFill/>
              </a:ln>
              <a:solidFill>
                <a:schemeClr val="tx1"/>
              </a:solidFill>
              <a:effectLst/>
              <a:latin typeface="Arial" panose="020B0604020202020204" pitchFamily="34" charset="0"/>
            </a:endParaRPr>
          </a:p>
        </p:txBody>
      </p:sp>
      <p:sp>
        <p:nvSpPr>
          <p:cNvPr id="4" name="Rectangle 7"/>
          <p:cNvSpPr>
            <a:spLocks noChangeArrowheads="1"/>
          </p:cNvSpPr>
          <p:nvPr/>
        </p:nvSpPr>
        <p:spPr bwMode="auto">
          <a:xfrm>
            <a:off x="0" y="67246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200" b="1" i="0" u="none" strike="noStrike" cap="none" normalizeH="0" baseline="0" smtClean="0">
              <a:ln>
                <a:noFill/>
              </a:ln>
              <a:solidFill>
                <a:schemeClr val="tx1"/>
              </a:solidFill>
              <a:effectLst/>
              <a:latin typeface="Times New Roman" panose="02020603050405020304" pitchFamily="18" charset="0"/>
              <a:ea typeface="DFKai-SB" panose="03000509000000000000" pitchFamily="65" charset="-12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TW" sz="1200" b="1" i="0" u="none" strike="noStrike" cap="none" normalizeH="0" baseline="0" smtClean="0">
                <a:ln>
                  <a:noFill/>
                </a:ln>
                <a:solidFill>
                  <a:schemeClr val="tx1"/>
                </a:solidFill>
                <a:effectLst/>
                <a:latin typeface="Times New Roman" panose="02020603050405020304" pitchFamily="18" charset="0"/>
                <a:ea typeface="DFKai-SB" panose="03000509000000000000" pitchFamily="65" charset="-120"/>
                <a:cs typeface="Times New Roman" panose="02020603050405020304" pitchFamily="18" charset="0"/>
              </a:rPr>
              <a:t/>
            </a:r>
            <a:br>
              <a:rPr kumimoji="0" lang="en-US" altLang="zh-TW" sz="1200" b="1" i="0" u="none" strike="noStrike" cap="none" normalizeH="0" baseline="0" smtClean="0">
                <a:ln>
                  <a:noFill/>
                </a:ln>
                <a:solidFill>
                  <a:schemeClr val="tx1"/>
                </a:solidFill>
                <a:effectLst/>
                <a:latin typeface="Times New Roman" panose="02020603050405020304" pitchFamily="18" charset="0"/>
                <a:ea typeface="DFKai-SB" panose="03000509000000000000" pitchFamily="65" charset="-120"/>
                <a:cs typeface="Times New Roman" panose="02020603050405020304" pitchFamily="18" charset="0"/>
              </a:rPr>
            </a:br>
            <a:r>
              <a:rPr kumimoji="0" lang="en-US" altLang="zh-TW" sz="1200" b="1" i="0" u="none" strike="noStrike" cap="none" normalizeH="0" baseline="0" smtClean="0">
                <a:ln>
                  <a:noFill/>
                </a:ln>
                <a:solidFill>
                  <a:schemeClr val="tx1"/>
                </a:solidFill>
                <a:effectLst/>
                <a:latin typeface="Times New Roman" panose="02020603050405020304" pitchFamily="18" charset="0"/>
                <a:ea typeface="DFKai-SB" panose="03000509000000000000" pitchFamily="65" charset="-120"/>
                <a:cs typeface="Times New Roman" panose="02020603050405020304" pitchFamily="18" charset="0"/>
              </a:rPr>
              <a:t/>
            </a:r>
            <a:br>
              <a:rPr kumimoji="0" lang="en-US" altLang="zh-TW" sz="1200" b="1" i="0" u="none" strike="noStrike" cap="none" normalizeH="0" baseline="0" smtClean="0">
                <a:ln>
                  <a:noFill/>
                </a:ln>
                <a:solidFill>
                  <a:schemeClr val="tx1"/>
                </a:solidFill>
                <a:effectLst/>
                <a:latin typeface="Times New Roman" panose="02020603050405020304" pitchFamily="18" charset="0"/>
                <a:ea typeface="DFKai-SB" panose="03000509000000000000" pitchFamily="65" charset="-120"/>
                <a:cs typeface="Times New Roman" panose="02020603050405020304" pitchFamily="18" charset="0"/>
              </a:rPr>
            </a:br>
            <a:endParaRPr kumimoji="0" lang="en-US" altLang="zh-TW" sz="1800" b="0" i="0" u="none" strike="noStrike" cap="none" normalizeH="0" baseline="0" smtClean="0">
              <a:ln>
                <a:noFill/>
              </a:ln>
              <a:solidFill>
                <a:schemeClr val="tx1"/>
              </a:solidFill>
              <a:effectLst/>
              <a:latin typeface="Arial" panose="020B0604020202020204" pitchFamily="34" charset="0"/>
            </a:endParaRPr>
          </a:p>
        </p:txBody>
      </p:sp>
      <p:sp>
        <p:nvSpPr>
          <p:cNvPr id="10" name="內容版面配置區 8"/>
          <p:cNvSpPr txBox="1">
            <a:spLocks/>
          </p:cNvSpPr>
          <p:nvPr/>
        </p:nvSpPr>
        <p:spPr>
          <a:xfrm>
            <a:off x="1308664" y="1284571"/>
            <a:ext cx="2312314" cy="490481"/>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chemeClr val="accent3"/>
              </a:buClr>
              <a:buSzPts val="2800"/>
              <a:buFont typeface="Georgia"/>
              <a:buChar char="•"/>
              <a:defRPr sz="2800" b="0" i="0" u="none" strike="noStrike" cap="none">
                <a:solidFill>
                  <a:schemeClr val="dk1"/>
                </a:solidFill>
                <a:latin typeface="Georgia"/>
                <a:ea typeface="Georgia"/>
                <a:cs typeface="Georgia"/>
                <a:sym typeface="Georgia"/>
              </a:defRPr>
            </a:lvl1pPr>
            <a:lvl2pPr marL="914400" marR="0" lvl="1" indent="-393700" algn="l" rtl="0">
              <a:lnSpc>
                <a:spcPct val="100000"/>
              </a:lnSpc>
              <a:spcBef>
                <a:spcPts val="300"/>
              </a:spcBef>
              <a:spcAft>
                <a:spcPts val="0"/>
              </a:spcAft>
              <a:buClr>
                <a:schemeClr val="accent2"/>
              </a:buClr>
              <a:buSzPts val="2600"/>
              <a:buFont typeface="Georgia"/>
              <a:buChar char="▫"/>
              <a:defRPr sz="2600" b="0" i="0" u="none" strike="noStrike" cap="none">
                <a:solidFill>
                  <a:schemeClr val="accent2"/>
                </a:solidFill>
                <a:latin typeface="Georgia"/>
                <a:ea typeface="Georgia"/>
                <a:cs typeface="Georgia"/>
                <a:sym typeface="Georgia"/>
              </a:defRPr>
            </a:lvl2pPr>
            <a:lvl3pPr marL="1371600" marR="0" lvl="2" indent="-381000" algn="l" rtl="0">
              <a:lnSpc>
                <a:spcPct val="100000"/>
              </a:lnSpc>
              <a:spcBef>
                <a:spcPts val="300"/>
              </a:spcBef>
              <a:spcAft>
                <a:spcPts val="0"/>
              </a:spcAft>
              <a:buClr>
                <a:schemeClr val="accent1"/>
              </a:buClr>
              <a:buSzPts val="2400"/>
              <a:buFont typeface="Noto Sans Symbols"/>
              <a:buChar char="⚫"/>
              <a:defRPr sz="2400" b="0" i="0" u="none" strike="noStrike" cap="none">
                <a:solidFill>
                  <a:schemeClr val="accent1"/>
                </a:solidFill>
                <a:latin typeface="Georgia"/>
                <a:ea typeface="Georgia"/>
                <a:cs typeface="Georgia"/>
                <a:sym typeface="Georgia"/>
              </a:defRPr>
            </a:lvl3pPr>
            <a:lvl4pPr marL="1828800" marR="0" lvl="3" indent="-368300" algn="l" rtl="0">
              <a:lnSpc>
                <a:spcPct val="100000"/>
              </a:lnSpc>
              <a:spcBef>
                <a:spcPts val="300"/>
              </a:spcBef>
              <a:spcAft>
                <a:spcPts val="0"/>
              </a:spcAft>
              <a:buClr>
                <a:schemeClr val="accent1"/>
              </a:buClr>
              <a:buSzPts val="2200"/>
              <a:buFont typeface="Noto Sans Symbols"/>
              <a:buChar char="⚫"/>
              <a:defRPr sz="2200" b="0" i="0" u="none" strike="noStrike" cap="none">
                <a:solidFill>
                  <a:schemeClr val="accent1"/>
                </a:solidFill>
                <a:latin typeface="Georgia"/>
                <a:ea typeface="Georgia"/>
                <a:cs typeface="Georgia"/>
                <a:sym typeface="Georgia"/>
              </a:defRPr>
            </a:lvl4pPr>
            <a:lvl5pPr marL="2286000" marR="0" lvl="4" indent="-355600" algn="l" rtl="0">
              <a:lnSpc>
                <a:spcPct val="100000"/>
              </a:lnSpc>
              <a:spcBef>
                <a:spcPts val="300"/>
              </a:spcBef>
              <a:spcAft>
                <a:spcPts val="0"/>
              </a:spcAft>
              <a:buClr>
                <a:schemeClr val="accent3"/>
              </a:buClr>
              <a:buSzPts val="2000"/>
              <a:buFont typeface="Georgia"/>
              <a:buChar char="▫"/>
              <a:defRPr sz="2000" b="0" i="0" u="none" strike="noStrike" cap="none">
                <a:solidFill>
                  <a:schemeClr val="accent3"/>
                </a:solidFill>
                <a:latin typeface="Georgia"/>
                <a:ea typeface="Georgia"/>
                <a:cs typeface="Georgia"/>
                <a:sym typeface="Georgia"/>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30200" algn="l" rtl="0">
              <a:lnSpc>
                <a:spcPct val="100000"/>
              </a:lnSpc>
              <a:spcBef>
                <a:spcPts val="300"/>
              </a:spcBef>
              <a:spcAft>
                <a:spcPts val="0"/>
              </a:spcAft>
              <a:buClr>
                <a:schemeClr val="accent3"/>
              </a:buClr>
              <a:buSzPts val="1600"/>
              <a:buFont typeface="Georgia"/>
              <a:buChar char="▫"/>
              <a:defRPr sz="1600" b="0" i="0" u="none" strike="noStrike" cap="none">
                <a:solidFill>
                  <a:schemeClr val="accent3"/>
                </a:solidFill>
                <a:latin typeface="Georgia"/>
                <a:ea typeface="Georgia"/>
                <a:cs typeface="Georgia"/>
                <a:sym typeface="Georgia"/>
              </a:defRPr>
            </a:lvl7pPr>
            <a:lvl8pPr marL="3657600" marR="0" lvl="7" indent="-323850" algn="l" rtl="0">
              <a:lnSpc>
                <a:spcPct val="100000"/>
              </a:lnSpc>
              <a:spcBef>
                <a:spcPts val="300"/>
              </a:spcBef>
              <a:spcAft>
                <a:spcPts val="0"/>
              </a:spcAft>
              <a:buClr>
                <a:schemeClr val="accent3"/>
              </a:buClr>
              <a:buSzPts val="1500"/>
              <a:buFont typeface="Georgia"/>
              <a:buChar char="◦"/>
              <a:defRPr sz="1500" b="0" i="0" u="none" strike="noStrike" cap="none">
                <a:solidFill>
                  <a:schemeClr val="accent3"/>
                </a:solidFill>
                <a:latin typeface="Georgia"/>
                <a:ea typeface="Georgia"/>
                <a:cs typeface="Georgia"/>
                <a:sym typeface="Georgia"/>
              </a:defRPr>
            </a:lvl8pPr>
            <a:lvl9pPr marL="4114800" marR="0" lvl="8" indent="-317500" algn="l" rtl="0">
              <a:lnSpc>
                <a:spcPct val="100000"/>
              </a:lnSpc>
              <a:spcBef>
                <a:spcPts val="300"/>
              </a:spcBef>
              <a:spcAft>
                <a:spcPts val="0"/>
              </a:spcAft>
              <a:buClr>
                <a:schemeClr val="accent3"/>
              </a:buClr>
              <a:buSzPts val="1400"/>
              <a:buFont typeface="Georgia"/>
              <a:buChar char="◦"/>
              <a:defRPr sz="1400" b="0" i="0" u="none" strike="noStrike" cap="none">
                <a:solidFill>
                  <a:schemeClr val="accent3"/>
                </a:solidFill>
                <a:latin typeface="Georgia"/>
                <a:ea typeface="Georgia"/>
                <a:cs typeface="Georgia"/>
                <a:sym typeface="Georgia"/>
              </a:defRPr>
            </a:lvl9pPr>
          </a:lstStyle>
          <a:p>
            <a:pPr marL="76200" indent="0" algn="ctr">
              <a:buFont typeface="Georgia"/>
              <a:buNone/>
            </a:pPr>
            <a:r>
              <a:rPr lang="zh-CN" altLang="en-US" sz="2000" dirty="0" smtClean="0">
                <a:latin typeface="Microsoft JhengHei" panose="020B0604030504040204" pitchFamily="34" charset="-120"/>
                <a:ea typeface="Microsoft JhengHei" panose="020B0604030504040204" pitchFamily="34" charset="-120"/>
              </a:rPr>
              <a:t>準確率</a:t>
            </a:r>
            <a:endParaRPr lang="zh-TW" altLang="en-US" sz="2000" dirty="0">
              <a:latin typeface="Microsoft JhengHei" panose="020B0604030504040204" pitchFamily="34" charset="-120"/>
              <a:ea typeface="Microsoft JhengHei" panose="020B0604030504040204" pitchFamily="34" charset="-120"/>
            </a:endParaRPr>
          </a:p>
        </p:txBody>
      </p:sp>
      <p:sp>
        <p:nvSpPr>
          <p:cNvPr id="11" name="內容版面配置區 8"/>
          <p:cNvSpPr txBox="1">
            <a:spLocks/>
          </p:cNvSpPr>
          <p:nvPr/>
        </p:nvSpPr>
        <p:spPr>
          <a:xfrm>
            <a:off x="4692242" y="1284571"/>
            <a:ext cx="3994557" cy="490481"/>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bin"/>
                <a:ea typeface="Cabin"/>
                <a:cs typeface="Cabin"/>
                <a:sym typeface="Cabin"/>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bin"/>
                <a:ea typeface="Cabin"/>
                <a:cs typeface="Cabin"/>
                <a:sym typeface="Cabin"/>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bin"/>
                <a:ea typeface="Cabin"/>
                <a:cs typeface="Cabin"/>
                <a:sym typeface="Cabin"/>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bin"/>
                <a:ea typeface="Cabin"/>
                <a:cs typeface="Cabin"/>
                <a:sym typeface="Cabin"/>
              </a:defRPr>
            </a:lvl9pPr>
          </a:lstStyle>
          <a:p>
            <a:pPr marL="76200" indent="0" algn="ctr">
              <a:buFont typeface="Arial"/>
              <a:buNone/>
            </a:pPr>
            <a:r>
              <a:rPr lang="zh-CN" altLang="en-US" sz="2000" dirty="0" smtClean="0">
                <a:latin typeface="Microsoft JhengHei" panose="020B0604030504040204" pitchFamily="34" charset="-120"/>
                <a:ea typeface="Microsoft JhengHei" panose="020B0604030504040204" pitchFamily="34" charset="-120"/>
              </a:rPr>
              <a:t>誤差率</a:t>
            </a:r>
            <a:endParaRPr lang="zh-TW" altLang="en-US" sz="2000" dirty="0">
              <a:latin typeface="Microsoft JhengHei" panose="020B0604030504040204" pitchFamily="34" charset="-120"/>
              <a:ea typeface="Microsoft JhengHei" panose="020B0604030504040204" pitchFamily="34" charset="-120"/>
            </a:endParaRPr>
          </a:p>
        </p:txBody>
      </p:sp>
      <p:sp>
        <p:nvSpPr>
          <p:cNvPr id="12" name="內容版面配置區 8"/>
          <p:cNvSpPr txBox="1">
            <a:spLocks/>
          </p:cNvSpPr>
          <p:nvPr/>
        </p:nvSpPr>
        <p:spPr>
          <a:xfrm>
            <a:off x="390992" y="4123021"/>
            <a:ext cx="3962400" cy="490481"/>
          </a:xfrm>
          <a:prstGeom prst="rect">
            <a:avLst/>
          </a:prstGeom>
          <a:noFill/>
          <a:ln>
            <a:noFill/>
          </a:ln>
        </p:spPr>
        <p:txBody>
          <a:bodyPr spcFirstLastPara="1" wrap="square" lIns="91425" tIns="45700" rIns="91425" bIns="45700" anchor="t" anchorCtr="0">
            <a:normAutofit fontScale="92500"/>
          </a:bodyPr>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chemeClr val="accent3"/>
              </a:buClr>
              <a:buSzPts val="2800"/>
              <a:buFont typeface="Georgia"/>
              <a:buChar char="•"/>
              <a:defRPr sz="2800" b="0" i="0" u="none" strike="noStrike" cap="none">
                <a:solidFill>
                  <a:schemeClr val="dk1"/>
                </a:solidFill>
                <a:latin typeface="Georgia"/>
                <a:ea typeface="Georgia"/>
                <a:cs typeface="Georgia"/>
                <a:sym typeface="Georgia"/>
              </a:defRPr>
            </a:lvl1pPr>
            <a:lvl2pPr marL="914400" marR="0" lvl="1" indent="-393700" algn="l" rtl="0">
              <a:lnSpc>
                <a:spcPct val="100000"/>
              </a:lnSpc>
              <a:spcBef>
                <a:spcPts val="300"/>
              </a:spcBef>
              <a:spcAft>
                <a:spcPts val="0"/>
              </a:spcAft>
              <a:buClr>
                <a:schemeClr val="accent2"/>
              </a:buClr>
              <a:buSzPts val="2600"/>
              <a:buFont typeface="Georgia"/>
              <a:buChar char="▫"/>
              <a:defRPr sz="2600" b="0" i="0" u="none" strike="noStrike" cap="none">
                <a:solidFill>
                  <a:schemeClr val="accent2"/>
                </a:solidFill>
                <a:latin typeface="Georgia"/>
                <a:ea typeface="Georgia"/>
                <a:cs typeface="Georgia"/>
                <a:sym typeface="Georgia"/>
              </a:defRPr>
            </a:lvl2pPr>
            <a:lvl3pPr marL="1371600" marR="0" lvl="2" indent="-381000" algn="l" rtl="0">
              <a:lnSpc>
                <a:spcPct val="100000"/>
              </a:lnSpc>
              <a:spcBef>
                <a:spcPts val="300"/>
              </a:spcBef>
              <a:spcAft>
                <a:spcPts val="0"/>
              </a:spcAft>
              <a:buClr>
                <a:schemeClr val="accent1"/>
              </a:buClr>
              <a:buSzPts val="2400"/>
              <a:buFont typeface="Noto Sans Symbols"/>
              <a:buChar char="⚫"/>
              <a:defRPr sz="2400" b="0" i="0" u="none" strike="noStrike" cap="none">
                <a:solidFill>
                  <a:schemeClr val="accent1"/>
                </a:solidFill>
                <a:latin typeface="Georgia"/>
                <a:ea typeface="Georgia"/>
                <a:cs typeface="Georgia"/>
                <a:sym typeface="Georgia"/>
              </a:defRPr>
            </a:lvl3pPr>
            <a:lvl4pPr marL="1828800" marR="0" lvl="3" indent="-368300" algn="l" rtl="0">
              <a:lnSpc>
                <a:spcPct val="100000"/>
              </a:lnSpc>
              <a:spcBef>
                <a:spcPts val="300"/>
              </a:spcBef>
              <a:spcAft>
                <a:spcPts val="0"/>
              </a:spcAft>
              <a:buClr>
                <a:schemeClr val="accent1"/>
              </a:buClr>
              <a:buSzPts val="2200"/>
              <a:buFont typeface="Noto Sans Symbols"/>
              <a:buChar char="⚫"/>
              <a:defRPr sz="2200" b="0" i="0" u="none" strike="noStrike" cap="none">
                <a:solidFill>
                  <a:schemeClr val="accent1"/>
                </a:solidFill>
                <a:latin typeface="Georgia"/>
                <a:ea typeface="Georgia"/>
                <a:cs typeface="Georgia"/>
                <a:sym typeface="Georgia"/>
              </a:defRPr>
            </a:lvl4pPr>
            <a:lvl5pPr marL="2286000" marR="0" lvl="4" indent="-355600" algn="l" rtl="0">
              <a:lnSpc>
                <a:spcPct val="100000"/>
              </a:lnSpc>
              <a:spcBef>
                <a:spcPts val="300"/>
              </a:spcBef>
              <a:spcAft>
                <a:spcPts val="0"/>
              </a:spcAft>
              <a:buClr>
                <a:schemeClr val="accent3"/>
              </a:buClr>
              <a:buSzPts val="2000"/>
              <a:buFont typeface="Georgia"/>
              <a:buChar char="▫"/>
              <a:defRPr sz="2000" b="0" i="0" u="none" strike="noStrike" cap="none">
                <a:solidFill>
                  <a:schemeClr val="accent3"/>
                </a:solidFill>
                <a:latin typeface="Georgia"/>
                <a:ea typeface="Georgia"/>
                <a:cs typeface="Georgia"/>
                <a:sym typeface="Georgia"/>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30200" algn="l" rtl="0">
              <a:lnSpc>
                <a:spcPct val="100000"/>
              </a:lnSpc>
              <a:spcBef>
                <a:spcPts val="300"/>
              </a:spcBef>
              <a:spcAft>
                <a:spcPts val="0"/>
              </a:spcAft>
              <a:buClr>
                <a:schemeClr val="accent3"/>
              </a:buClr>
              <a:buSzPts val="1600"/>
              <a:buFont typeface="Georgia"/>
              <a:buChar char="▫"/>
              <a:defRPr sz="1600" b="0" i="0" u="none" strike="noStrike" cap="none">
                <a:solidFill>
                  <a:schemeClr val="accent3"/>
                </a:solidFill>
                <a:latin typeface="Georgia"/>
                <a:ea typeface="Georgia"/>
                <a:cs typeface="Georgia"/>
                <a:sym typeface="Georgia"/>
              </a:defRPr>
            </a:lvl7pPr>
            <a:lvl8pPr marL="3657600" marR="0" lvl="7" indent="-323850" algn="l" rtl="0">
              <a:lnSpc>
                <a:spcPct val="100000"/>
              </a:lnSpc>
              <a:spcBef>
                <a:spcPts val="300"/>
              </a:spcBef>
              <a:spcAft>
                <a:spcPts val="0"/>
              </a:spcAft>
              <a:buClr>
                <a:schemeClr val="accent3"/>
              </a:buClr>
              <a:buSzPts val="1500"/>
              <a:buFont typeface="Georgia"/>
              <a:buChar char="◦"/>
              <a:defRPr sz="1500" b="0" i="0" u="none" strike="noStrike" cap="none">
                <a:solidFill>
                  <a:schemeClr val="accent3"/>
                </a:solidFill>
                <a:latin typeface="Georgia"/>
                <a:ea typeface="Georgia"/>
                <a:cs typeface="Georgia"/>
                <a:sym typeface="Georgia"/>
              </a:defRPr>
            </a:lvl8pPr>
            <a:lvl9pPr marL="4114800" marR="0" lvl="8" indent="-317500" algn="l" rtl="0">
              <a:lnSpc>
                <a:spcPct val="100000"/>
              </a:lnSpc>
              <a:spcBef>
                <a:spcPts val="300"/>
              </a:spcBef>
              <a:spcAft>
                <a:spcPts val="0"/>
              </a:spcAft>
              <a:buClr>
                <a:schemeClr val="accent3"/>
              </a:buClr>
              <a:buSzPts val="1400"/>
              <a:buFont typeface="Georgia"/>
              <a:buChar char="◦"/>
              <a:defRPr sz="1400" b="0" i="0" u="none" strike="noStrike" cap="none">
                <a:solidFill>
                  <a:schemeClr val="accent3"/>
                </a:solidFill>
                <a:latin typeface="Georgia"/>
                <a:ea typeface="Georgia"/>
                <a:cs typeface="Georgia"/>
                <a:sym typeface="Georgia"/>
              </a:defRPr>
            </a:lvl9pPr>
          </a:lstStyle>
          <a:p>
            <a:pPr marL="76200" indent="0" algn="ctr">
              <a:buFont typeface="Georgia"/>
              <a:buNone/>
            </a:pPr>
            <a:r>
              <a:rPr lang="zh-CN" altLang="en-US" sz="2000" dirty="0">
                <a:latin typeface="Microsoft JhengHei" panose="020B0604030504040204" pitchFamily="34" charset="-120"/>
                <a:ea typeface="Microsoft JhengHei" panose="020B0604030504040204" pitchFamily="34" charset="-120"/>
              </a:rPr>
              <a:t>無人</a:t>
            </a:r>
            <a:r>
              <a:rPr lang="zh-CN" altLang="en-US" sz="2000" dirty="0" smtClean="0">
                <a:latin typeface="Microsoft JhengHei" panose="020B0604030504040204" pitchFamily="34" charset="-120"/>
                <a:ea typeface="Microsoft JhengHei" panose="020B0604030504040204" pitchFamily="34" charset="-120"/>
              </a:rPr>
              <a:t>機中心點在線條內的累積時間</a:t>
            </a:r>
            <a:endParaRPr lang="zh-TW" altLang="en-US" sz="2000" dirty="0">
              <a:latin typeface="Microsoft JhengHei" panose="020B0604030504040204" pitchFamily="34" charset="-120"/>
              <a:ea typeface="Microsoft JhengHei" panose="020B0604030504040204" pitchFamily="34" charset="-120"/>
            </a:endParaRPr>
          </a:p>
        </p:txBody>
      </p:sp>
      <p:sp>
        <p:nvSpPr>
          <p:cNvPr id="13" name="內容版面配置區 8"/>
          <p:cNvSpPr txBox="1">
            <a:spLocks/>
          </p:cNvSpPr>
          <p:nvPr/>
        </p:nvSpPr>
        <p:spPr>
          <a:xfrm>
            <a:off x="4572000" y="4123021"/>
            <a:ext cx="4163612" cy="490481"/>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bin"/>
                <a:ea typeface="Cabin"/>
                <a:cs typeface="Cabin"/>
                <a:sym typeface="Cabin"/>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bin"/>
                <a:ea typeface="Cabin"/>
                <a:cs typeface="Cabin"/>
                <a:sym typeface="Cabin"/>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bin"/>
                <a:ea typeface="Cabin"/>
                <a:cs typeface="Cabin"/>
                <a:sym typeface="Cabin"/>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bin"/>
                <a:ea typeface="Cabin"/>
                <a:cs typeface="Cabin"/>
                <a:sym typeface="Cabin"/>
              </a:defRPr>
            </a:lvl9pPr>
          </a:lstStyle>
          <a:p>
            <a:pPr marL="76200" indent="0" algn="ctr">
              <a:buFont typeface="Arial"/>
              <a:buNone/>
            </a:pPr>
            <a:r>
              <a:rPr lang="zh-CN" altLang="en-US" sz="2000" dirty="0" smtClean="0">
                <a:latin typeface="Microsoft JhengHei" panose="020B0604030504040204" pitchFamily="34" charset="-120"/>
                <a:ea typeface="Microsoft JhengHei" panose="020B0604030504040204" pitchFamily="34" charset="-120"/>
              </a:rPr>
              <a:t>無人機中心點距離線條的 </a:t>
            </a:r>
            <a:r>
              <a:rPr lang="en-US" altLang="zh-CN" sz="2000" dirty="0">
                <a:latin typeface="Microsoft JhengHei" panose="020B0604030504040204" pitchFamily="34" charset="-120"/>
                <a:ea typeface="Microsoft JhengHei" panose="020B0604030504040204" pitchFamily="34" charset="-120"/>
              </a:rPr>
              <a:t>P</a:t>
            </a:r>
            <a:r>
              <a:rPr lang="en-US" altLang="zh-CN" sz="2000" dirty="0" smtClean="0">
                <a:latin typeface="Microsoft JhengHei" panose="020B0604030504040204" pitchFamily="34" charset="-120"/>
                <a:ea typeface="Microsoft JhengHei" panose="020B0604030504040204" pitchFamily="34" charset="-120"/>
              </a:rPr>
              <a:t>ixel </a:t>
            </a:r>
            <a:r>
              <a:rPr lang="zh-CN" altLang="en-US" sz="2000" dirty="0" smtClean="0">
                <a:latin typeface="Microsoft JhengHei" panose="020B0604030504040204" pitchFamily="34" charset="-120"/>
                <a:ea typeface="Microsoft JhengHei" panose="020B0604030504040204" pitchFamily="34" charset="-120"/>
              </a:rPr>
              <a:t>差</a:t>
            </a:r>
            <a:endParaRPr lang="zh-TW" altLang="en-US" sz="2000" dirty="0">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9324556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2"/>
          <p:cNvSpPr txBox="1">
            <a:spLocks noGrp="1"/>
          </p:cNvSpPr>
          <p:nvPr>
            <p:ph type="title"/>
          </p:nvPr>
        </p:nvSpPr>
        <p:spPr>
          <a:xfrm>
            <a:off x="311700" y="510805"/>
            <a:ext cx="8520600" cy="707400"/>
          </a:xfrm>
          <a:prstGeom prst="rect">
            <a:avLst/>
          </a:prstGeom>
        </p:spPr>
        <p:txBody>
          <a:bodyPr spcFirstLastPara="1" wrap="square" lIns="91425" tIns="91425" rIns="91425" bIns="91425" anchor="t" anchorCtr="0">
            <a:noAutofit/>
          </a:bodyPr>
          <a:lstStyle/>
          <a:p>
            <a:pPr lvl="0"/>
            <a:r>
              <a:rPr lang="zh-TW" altLang="en-US" sz="3000" b="1" dirty="0" smtClean="0">
                <a:latin typeface="Microsoft JhengHei UI Light" panose="020B0304030504040204" pitchFamily="34" charset="-120"/>
                <a:ea typeface="Microsoft JhengHei UI Light" panose="020B0304030504040204" pitchFamily="34" charset="-120"/>
              </a:rPr>
              <a:t>空</a:t>
            </a:r>
            <a:r>
              <a:rPr lang="zh-TW" altLang="en-US" sz="3000" b="1" dirty="0">
                <a:latin typeface="Microsoft JhengHei UI Light" panose="020B0304030504040204" pitchFamily="34" charset="-120"/>
                <a:ea typeface="Microsoft JhengHei UI Light" panose="020B0304030504040204" pitchFamily="34" charset="-120"/>
              </a:rPr>
              <a:t>間模型建</a:t>
            </a:r>
            <a:r>
              <a:rPr lang="zh-TW" altLang="en-US" sz="3000" b="1" dirty="0" smtClean="0">
                <a:latin typeface="Microsoft JhengHei UI Light" panose="020B0304030504040204" pitchFamily="34" charset="-120"/>
                <a:ea typeface="Microsoft JhengHei UI Light" panose="020B0304030504040204" pitchFamily="34" charset="-120"/>
              </a:rPr>
              <a:t>構（</a:t>
            </a:r>
            <a:r>
              <a:rPr lang="en-US" altLang="zh-TW" sz="3000" b="1" dirty="0">
                <a:latin typeface="Microsoft JhengHei UI Light" panose="020B0304030504040204" pitchFamily="34" charset="-120"/>
                <a:ea typeface="Microsoft JhengHei UI Light" panose="020B0304030504040204" pitchFamily="34" charset="-120"/>
              </a:rPr>
              <a:t>Space Model</a:t>
            </a:r>
            <a:r>
              <a:rPr lang="zh-TW" altLang="en-US" sz="3000" b="1" dirty="0">
                <a:latin typeface="Microsoft JhengHei UI Light" panose="020B0304030504040204" pitchFamily="34" charset="-120"/>
                <a:ea typeface="Microsoft JhengHei UI Light" panose="020B0304030504040204" pitchFamily="34" charset="-120"/>
              </a:rPr>
              <a:t>）</a:t>
            </a:r>
          </a:p>
        </p:txBody>
      </p:sp>
      <p:sp>
        <p:nvSpPr>
          <p:cNvPr id="376" name="Google Shape;376;p52"/>
          <p:cNvSpPr txBox="1">
            <a:spLocks noGrp="1"/>
          </p:cNvSpPr>
          <p:nvPr>
            <p:ph type="body" idx="1"/>
          </p:nvPr>
        </p:nvSpPr>
        <p:spPr>
          <a:xfrm>
            <a:off x="311700" y="1246591"/>
            <a:ext cx="8520600" cy="1154778"/>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76200" indent="0">
              <a:buNone/>
            </a:pPr>
            <a:r>
              <a:rPr lang="zh-CN" altLang="en-US" sz="1800" dirty="0" smtClean="0">
                <a:latin typeface="Microsoft JhengHei UI Light" panose="020B0304030504040204" pitchFamily="34" charset="-120"/>
                <a:ea typeface="Microsoft JhengHei UI Light" panose="020B0304030504040204" pitchFamily="34" charset="-120"/>
              </a:rPr>
              <a:t>透過路徑規劃演算平台</a:t>
            </a:r>
            <a:r>
              <a:rPr lang="zh-CN" altLang="en-US" sz="1800" dirty="0">
                <a:latin typeface="Microsoft JhengHei UI Light" panose="020B0304030504040204" pitchFamily="34" charset="-120"/>
                <a:ea typeface="Microsoft JhengHei UI Light" panose="020B0304030504040204" pitchFamily="34" charset="-120"/>
              </a:rPr>
              <a:t>提</a:t>
            </a:r>
            <a:r>
              <a:rPr lang="zh-CN" altLang="en-US" sz="1800" dirty="0" smtClean="0">
                <a:latin typeface="Microsoft JhengHei UI Light" panose="020B0304030504040204" pitchFamily="34" charset="-120"/>
                <a:ea typeface="Microsoft JhengHei UI Light" panose="020B0304030504040204" pitchFamily="34" charset="-120"/>
              </a:rPr>
              <a:t>供的訊息與坐標，建立無人機的相對位置，預估</a:t>
            </a:r>
            <a:r>
              <a:rPr lang="zh-TW" altLang="en-US" sz="1800" dirty="0" smtClean="0">
                <a:latin typeface="Microsoft JhengHei UI Light" panose="020B0304030504040204" pitchFamily="34" charset="-120"/>
                <a:ea typeface="Microsoft JhengHei UI Light" panose="020B0304030504040204" pitchFamily="34" charset="-120"/>
              </a:rPr>
              <a:t>當</a:t>
            </a:r>
            <a:r>
              <a:rPr lang="zh-TW" altLang="en-US" sz="1800" dirty="0">
                <a:latin typeface="Microsoft JhengHei UI Light" panose="020B0304030504040204" pitchFamily="34" charset="-120"/>
                <a:ea typeface="Microsoft JhengHei UI Light" panose="020B0304030504040204" pitchFamily="34" charset="-120"/>
              </a:rPr>
              <a:t>前無人機的位置與機身姿</a:t>
            </a:r>
            <a:r>
              <a:rPr lang="zh-TW" altLang="en-US" sz="1800" dirty="0" smtClean="0">
                <a:latin typeface="Microsoft JhengHei UI Light" panose="020B0304030504040204" pitchFamily="34" charset="-120"/>
                <a:ea typeface="Microsoft JhengHei UI Light" panose="020B0304030504040204" pitchFamily="34" charset="-120"/>
              </a:rPr>
              <a:t>態</a:t>
            </a:r>
            <a:r>
              <a:rPr lang="zh-CN" altLang="en-US" sz="1800" dirty="0" smtClean="0">
                <a:latin typeface="Microsoft JhengHei UI Light" panose="020B0304030504040204" pitchFamily="34" charset="-120"/>
                <a:ea typeface="Microsoft JhengHei UI Light" panose="020B0304030504040204" pitchFamily="34" charset="-120"/>
              </a:rPr>
              <a:t>，</a:t>
            </a:r>
            <a:r>
              <a:rPr lang="zh-TW" altLang="en-US" sz="1800" dirty="0" smtClean="0">
                <a:latin typeface="Microsoft JhengHei UI Light" panose="020B0304030504040204" pitchFamily="34" charset="-120"/>
                <a:ea typeface="Microsoft JhengHei UI Light" panose="020B0304030504040204" pitchFamily="34" charset="-120"/>
              </a:rPr>
              <a:t>藉</a:t>
            </a:r>
            <a:r>
              <a:rPr lang="zh-TW" altLang="en-US" sz="1800" dirty="0">
                <a:latin typeface="Microsoft JhengHei UI Light" panose="020B0304030504040204" pitchFamily="34" charset="-120"/>
                <a:ea typeface="Microsoft JhengHei UI Light" panose="020B0304030504040204" pitchFamily="34" charset="-120"/>
              </a:rPr>
              <a:t>由無人機座標系建構自主飛行之空間模型，利</a:t>
            </a:r>
            <a:r>
              <a:rPr lang="zh-TW" altLang="en-US" sz="1800" dirty="0" smtClean="0">
                <a:latin typeface="Microsoft JhengHei UI Light" panose="020B0304030504040204" pitchFamily="34" charset="-120"/>
                <a:ea typeface="Microsoft JhengHei UI Light" panose="020B0304030504040204" pitchFamily="34" charset="-120"/>
              </a:rPr>
              <a:t>用定位</a:t>
            </a:r>
            <a:r>
              <a:rPr lang="zh-CN" altLang="en-US" sz="1800" dirty="0" smtClean="0">
                <a:latin typeface="Microsoft JhengHei UI Light" panose="020B0304030504040204" pitchFamily="34" charset="-120"/>
                <a:ea typeface="Microsoft JhengHei UI Light" panose="020B0304030504040204" pitchFamily="34" charset="-120"/>
              </a:rPr>
              <a:t>（</a:t>
            </a:r>
            <a:r>
              <a:rPr lang="en-US" altLang="zh-TW" sz="1800" dirty="0" smtClean="0">
                <a:latin typeface="Microsoft JhengHei UI Light" panose="020B0304030504040204" pitchFamily="34" charset="-120"/>
                <a:ea typeface="Microsoft JhengHei UI Light" panose="020B0304030504040204" pitchFamily="34" charset="-120"/>
              </a:rPr>
              <a:t>position</a:t>
            </a:r>
            <a:r>
              <a:rPr lang="zh-CN" altLang="en-US" sz="1800" dirty="0" smtClean="0">
                <a:latin typeface="Microsoft JhengHei UI Light" panose="020B0304030504040204" pitchFamily="34" charset="-120"/>
                <a:ea typeface="Microsoft JhengHei UI Light" panose="020B0304030504040204" pitchFamily="34" charset="-120"/>
              </a:rPr>
              <a:t>）</a:t>
            </a:r>
            <a:r>
              <a:rPr lang="zh-TW" altLang="en-US" sz="1800" dirty="0" smtClean="0">
                <a:latin typeface="Microsoft JhengHei UI Light" panose="020B0304030504040204" pitchFamily="34" charset="-120"/>
                <a:ea typeface="Microsoft JhengHei UI Light" panose="020B0304030504040204" pitchFamily="34" charset="-120"/>
              </a:rPr>
              <a:t>與</a:t>
            </a:r>
            <a:r>
              <a:rPr lang="zh-TW" altLang="en-US" sz="1800" dirty="0">
                <a:latin typeface="Microsoft JhengHei UI Light" panose="020B0304030504040204" pitchFamily="34" charset="-120"/>
                <a:ea typeface="Microsoft JhengHei UI Light" panose="020B0304030504040204" pitchFamily="34" charset="-120"/>
              </a:rPr>
              <a:t>定</a:t>
            </a:r>
            <a:r>
              <a:rPr lang="zh-TW" altLang="en-US" sz="1800" dirty="0" smtClean="0">
                <a:latin typeface="Microsoft JhengHei UI Light" panose="020B0304030504040204" pitchFamily="34" charset="-120"/>
                <a:ea typeface="Microsoft JhengHei UI Light" panose="020B0304030504040204" pitchFamily="34" charset="-120"/>
              </a:rPr>
              <a:t>向</a:t>
            </a:r>
            <a:r>
              <a:rPr lang="zh-CN" altLang="en-US" sz="1800" dirty="0" smtClean="0">
                <a:latin typeface="Microsoft JhengHei UI Light" panose="020B0304030504040204" pitchFamily="34" charset="-120"/>
                <a:ea typeface="Microsoft JhengHei UI Light" panose="020B0304030504040204" pitchFamily="34" charset="-120"/>
              </a:rPr>
              <a:t>（</a:t>
            </a:r>
            <a:r>
              <a:rPr lang="en-US" altLang="zh-TW" sz="1800" dirty="0" smtClean="0">
                <a:latin typeface="Microsoft JhengHei UI Light" panose="020B0304030504040204" pitchFamily="34" charset="-120"/>
                <a:ea typeface="Microsoft JhengHei UI Light" panose="020B0304030504040204" pitchFamily="34" charset="-120"/>
              </a:rPr>
              <a:t>orientation</a:t>
            </a:r>
            <a:r>
              <a:rPr lang="zh-CN" altLang="en-US" sz="1800" dirty="0" smtClean="0">
                <a:latin typeface="Microsoft JhengHei UI Light" panose="020B0304030504040204" pitchFamily="34" charset="-120"/>
                <a:ea typeface="Microsoft JhengHei UI Light" panose="020B0304030504040204" pitchFamily="34" charset="-120"/>
              </a:rPr>
              <a:t>）</a:t>
            </a:r>
            <a:r>
              <a:rPr lang="zh-TW" altLang="en-US" sz="1800" dirty="0" smtClean="0">
                <a:latin typeface="Microsoft JhengHei UI Light" panose="020B0304030504040204" pitchFamily="34" charset="-120"/>
                <a:ea typeface="Microsoft JhengHei UI Light" panose="020B0304030504040204" pitchFamily="34" charset="-120"/>
              </a:rPr>
              <a:t>開</a:t>
            </a:r>
            <a:r>
              <a:rPr lang="zh-TW" altLang="en-US" sz="1800" dirty="0">
                <a:latin typeface="Microsoft JhengHei UI Light" panose="020B0304030504040204" pitchFamily="34" charset="-120"/>
                <a:ea typeface="Microsoft JhengHei UI Light" panose="020B0304030504040204" pitchFamily="34" charset="-120"/>
              </a:rPr>
              <a:t>發自身定位系</a:t>
            </a:r>
            <a:r>
              <a:rPr lang="zh-TW" altLang="en-US" sz="1800" dirty="0" smtClean="0">
                <a:latin typeface="Microsoft JhengHei UI Light" panose="020B0304030504040204" pitchFamily="34" charset="-120"/>
                <a:ea typeface="Microsoft JhengHei UI Light" panose="020B0304030504040204" pitchFamily="34" charset="-120"/>
              </a:rPr>
              <a:t>統</a:t>
            </a:r>
            <a:endParaRPr lang="en-US" altLang="zh-TW" sz="1800" dirty="0">
              <a:latin typeface="Microsoft JhengHei UI Light" panose="020B0304030504040204" pitchFamily="34" charset="-120"/>
              <a:ea typeface="Microsoft JhengHei UI Light" panose="020B0304030504040204" pitchFamily="34" charset="-120"/>
            </a:endParaRPr>
          </a:p>
        </p:txBody>
      </p:sp>
      <p:pic>
        <p:nvPicPr>
          <p:cNvPr id="6" name="內容版面配置區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903" y="2359072"/>
            <a:ext cx="2633939" cy="2244834"/>
          </a:xfrm>
          <a:prstGeom prst="rect">
            <a:avLst/>
          </a:prstGeom>
          <a:noFill/>
          <a:ln>
            <a:noFill/>
          </a:ln>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60" y="2429755"/>
            <a:ext cx="2398016" cy="2152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群組 15"/>
          <p:cNvGrpSpPr/>
          <p:nvPr/>
        </p:nvGrpSpPr>
        <p:grpSpPr>
          <a:xfrm>
            <a:off x="3709905" y="2701533"/>
            <a:ext cx="1368152" cy="576064"/>
            <a:chOff x="4283968" y="2564904"/>
            <a:chExt cx="1368152" cy="576064"/>
          </a:xfrm>
        </p:grpSpPr>
        <p:sp>
          <p:nvSpPr>
            <p:cNvPr id="9" name="向右箭號 7"/>
            <p:cNvSpPr/>
            <p:nvPr/>
          </p:nvSpPr>
          <p:spPr>
            <a:xfrm>
              <a:off x="4283968" y="2564904"/>
              <a:ext cx="1264865" cy="576064"/>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sz="1100">
                <a:latin typeface="Microsoft JhengHei UI Light" panose="020B0304030504040204" pitchFamily="34" charset="-120"/>
                <a:ea typeface="Microsoft JhengHei UI Light" panose="020B0304030504040204" pitchFamily="34" charset="-120"/>
              </a:endParaRPr>
            </a:p>
          </p:txBody>
        </p:sp>
        <p:sp>
          <p:nvSpPr>
            <p:cNvPr id="10" name="文字方塊 9"/>
            <p:cNvSpPr txBox="1"/>
            <p:nvPr/>
          </p:nvSpPr>
          <p:spPr>
            <a:xfrm>
              <a:off x="4387255" y="2703575"/>
              <a:ext cx="1264865" cy="276999"/>
            </a:xfrm>
            <a:prstGeom prst="rect">
              <a:avLst/>
            </a:prstGeom>
            <a:noFill/>
          </p:spPr>
          <p:txBody>
            <a:bodyPr wrap="square" rtlCol="0">
              <a:spAutoFit/>
            </a:bodyPr>
            <a:lstStyle/>
            <a:p>
              <a:r>
                <a:rPr lang="en-US" altLang="zh-TW" sz="1200" b="1" dirty="0" smtClean="0">
                  <a:solidFill>
                    <a:srgbClr val="FF0000"/>
                  </a:solidFill>
                  <a:latin typeface="Microsoft JhengHei UI Light" panose="020B0304030504040204" pitchFamily="34" charset="-120"/>
                  <a:ea typeface="Microsoft JhengHei UI Light" panose="020B0304030504040204" pitchFamily="34" charset="-120"/>
                </a:rPr>
                <a:t>position</a:t>
              </a:r>
              <a:endParaRPr lang="zh-TW" altLang="en-US" sz="1200" b="1" dirty="0">
                <a:solidFill>
                  <a:srgbClr val="FF0000"/>
                </a:solidFill>
                <a:latin typeface="Microsoft JhengHei UI Light" panose="020B0304030504040204" pitchFamily="34" charset="-120"/>
                <a:ea typeface="Microsoft JhengHei UI Light" panose="020B0304030504040204" pitchFamily="34" charset="-120"/>
              </a:endParaRPr>
            </a:p>
          </p:txBody>
        </p:sp>
      </p:grpSp>
      <p:grpSp>
        <p:nvGrpSpPr>
          <p:cNvPr id="11" name="群組 11"/>
          <p:cNvGrpSpPr/>
          <p:nvPr/>
        </p:nvGrpSpPr>
        <p:grpSpPr>
          <a:xfrm>
            <a:off x="3709905" y="3641330"/>
            <a:ext cx="1595807" cy="576064"/>
            <a:chOff x="4009765" y="3817965"/>
            <a:chExt cx="1595807" cy="576064"/>
          </a:xfrm>
        </p:grpSpPr>
        <p:sp>
          <p:nvSpPr>
            <p:cNvPr id="12" name="向右箭號 14"/>
            <p:cNvSpPr/>
            <p:nvPr/>
          </p:nvSpPr>
          <p:spPr>
            <a:xfrm>
              <a:off x="4009765" y="3817965"/>
              <a:ext cx="1264865" cy="576064"/>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sz="1100">
                <a:latin typeface="Microsoft JhengHei UI Light" panose="020B0304030504040204" pitchFamily="34" charset="-120"/>
                <a:ea typeface="Microsoft JhengHei UI Light" panose="020B0304030504040204" pitchFamily="34" charset="-120"/>
              </a:endParaRPr>
            </a:p>
          </p:txBody>
        </p:sp>
        <p:sp>
          <p:nvSpPr>
            <p:cNvPr id="13" name="文字方塊 12"/>
            <p:cNvSpPr txBox="1"/>
            <p:nvPr/>
          </p:nvSpPr>
          <p:spPr>
            <a:xfrm>
              <a:off x="4124683" y="3967497"/>
              <a:ext cx="1480889" cy="276999"/>
            </a:xfrm>
            <a:prstGeom prst="rect">
              <a:avLst/>
            </a:prstGeom>
            <a:noFill/>
          </p:spPr>
          <p:txBody>
            <a:bodyPr wrap="square" rtlCol="0">
              <a:spAutoFit/>
            </a:bodyPr>
            <a:lstStyle/>
            <a:p>
              <a:r>
                <a:rPr lang="en-US" altLang="zh-TW" sz="1200" b="1" dirty="0">
                  <a:solidFill>
                    <a:srgbClr val="FF0000"/>
                  </a:solidFill>
                  <a:latin typeface="Microsoft JhengHei UI Light" panose="020B0304030504040204" pitchFamily="34" charset="-120"/>
                  <a:ea typeface="Microsoft JhengHei UI Light" panose="020B0304030504040204" pitchFamily="34" charset="-120"/>
                </a:rPr>
                <a:t>o</a:t>
              </a:r>
              <a:r>
                <a:rPr lang="en-US" altLang="zh-TW" sz="1200" b="1" dirty="0" smtClean="0">
                  <a:solidFill>
                    <a:srgbClr val="FF0000"/>
                  </a:solidFill>
                  <a:latin typeface="Microsoft JhengHei UI Light" panose="020B0304030504040204" pitchFamily="34" charset="-120"/>
                  <a:ea typeface="Microsoft JhengHei UI Light" panose="020B0304030504040204" pitchFamily="34" charset="-120"/>
                </a:rPr>
                <a:t>rientation</a:t>
              </a:r>
              <a:endParaRPr lang="zh-TW" altLang="en-US" sz="1200" b="1" dirty="0">
                <a:solidFill>
                  <a:srgbClr val="FF0000"/>
                </a:solidFill>
                <a:latin typeface="Microsoft JhengHei UI Light" panose="020B0304030504040204" pitchFamily="34" charset="-120"/>
                <a:ea typeface="Microsoft JhengHei UI Light" panose="020B0304030504040204" pitchFamily="34" charset="-120"/>
              </a:endParaRPr>
            </a:p>
          </p:txBody>
        </p:sp>
      </p:grpSp>
      <p:sp>
        <p:nvSpPr>
          <p:cNvPr id="14" name="文字方塊 16"/>
          <p:cNvSpPr txBox="1"/>
          <p:nvPr/>
        </p:nvSpPr>
        <p:spPr>
          <a:xfrm>
            <a:off x="987700" y="4631587"/>
            <a:ext cx="3096344" cy="307777"/>
          </a:xfrm>
          <a:prstGeom prst="rect">
            <a:avLst/>
          </a:prstGeom>
          <a:noFill/>
        </p:spPr>
        <p:txBody>
          <a:bodyPr wrap="square" rtlCol="0">
            <a:spAutoFit/>
          </a:bodyPr>
          <a:lstStyle/>
          <a:p>
            <a:pPr algn="ctr"/>
            <a:r>
              <a:rPr lang="zh-TW" altLang="en-US" b="1" dirty="0" smtClean="0">
                <a:latin typeface="Microsoft JhengHei UI Light" panose="020B0304030504040204" pitchFamily="34" charset="-120"/>
                <a:ea typeface="Microsoft JhengHei UI Light" panose="020B0304030504040204" pitchFamily="34" charset="-120"/>
              </a:rPr>
              <a:t>無人機飛行控制模組</a:t>
            </a:r>
            <a:endParaRPr lang="zh-TW" altLang="en-US" b="1" dirty="0">
              <a:latin typeface="Microsoft JhengHei UI Light" panose="020B0304030504040204" pitchFamily="34" charset="-120"/>
              <a:ea typeface="Microsoft JhengHei UI Light" panose="020B0304030504040204" pitchFamily="34" charset="-120"/>
            </a:endParaRPr>
          </a:p>
        </p:txBody>
      </p:sp>
      <p:sp>
        <p:nvSpPr>
          <p:cNvPr id="15" name="文字方塊 18"/>
          <p:cNvSpPr txBox="1"/>
          <p:nvPr/>
        </p:nvSpPr>
        <p:spPr>
          <a:xfrm>
            <a:off x="4974770" y="4631588"/>
            <a:ext cx="2592288" cy="307777"/>
          </a:xfrm>
          <a:prstGeom prst="rect">
            <a:avLst/>
          </a:prstGeom>
          <a:noFill/>
        </p:spPr>
        <p:txBody>
          <a:bodyPr wrap="square" rtlCol="0">
            <a:spAutoFit/>
          </a:bodyPr>
          <a:lstStyle/>
          <a:p>
            <a:pPr algn="ctr"/>
            <a:r>
              <a:rPr lang="zh-TW" altLang="en-US" b="1" dirty="0" smtClean="0">
                <a:latin typeface="Microsoft JhengHei UI Light" panose="020B0304030504040204" pitchFamily="34" charset="-120"/>
                <a:ea typeface="Microsoft JhengHei UI Light" panose="020B0304030504040204" pitchFamily="34" charset="-120"/>
              </a:rPr>
              <a:t>無人機之座標系</a:t>
            </a:r>
            <a:endParaRPr lang="zh-TW" altLang="en-US" b="1" dirty="0">
              <a:latin typeface="Microsoft JhengHei UI Light" panose="020B0304030504040204" pitchFamily="34" charset="-120"/>
              <a:ea typeface="Microsoft JhengHei UI Light" panose="020B0304030504040204" pitchFamily="34" charset="-120"/>
            </a:endParaRPr>
          </a:p>
        </p:txBody>
      </p:sp>
    </p:spTree>
    <p:extLst>
      <p:ext uri="{BB962C8B-B14F-4D97-AF65-F5344CB8AC3E}">
        <p14:creationId xmlns:p14="http://schemas.microsoft.com/office/powerpoint/2010/main" val="4572334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4" name="Google Shape;340;p4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lvl="0"/>
            <a:r>
              <a:rPr lang="zh-TW" altLang="en-US" sz="3000" b="1" dirty="0" smtClean="0">
                <a:latin typeface="Microsoft JhengHei UI Light" panose="020B0304030504040204" pitchFamily="34" charset="-120"/>
                <a:ea typeface="Microsoft JhengHei UI Light" panose="020B0304030504040204" pitchFamily="34" charset="-120"/>
              </a:rPr>
              <a:t>視</a:t>
            </a:r>
            <a:r>
              <a:rPr lang="zh-TW" altLang="en-US" sz="3000" b="1" dirty="0">
                <a:latin typeface="Microsoft JhengHei UI Light" panose="020B0304030504040204" pitchFamily="34" charset="-120"/>
                <a:ea typeface="Microsoft JhengHei UI Light" panose="020B0304030504040204" pitchFamily="34" charset="-120"/>
              </a:rPr>
              <a:t>覺</a:t>
            </a:r>
            <a:r>
              <a:rPr lang="zh-TW" altLang="en-US" sz="3000" b="1" dirty="0" smtClean="0">
                <a:latin typeface="Microsoft JhengHei UI Light" panose="020B0304030504040204" pitchFamily="34" charset="-120"/>
                <a:ea typeface="Microsoft JhengHei UI Light" panose="020B0304030504040204" pitchFamily="34" charset="-120"/>
              </a:rPr>
              <a:t>化</a:t>
            </a:r>
            <a:r>
              <a:rPr lang="zh-CN" altLang="en-US" sz="3000" b="1" dirty="0" smtClean="0">
                <a:latin typeface="Microsoft JhengHei UI Light" panose="020B0304030504040204" pitchFamily="34" charset="-120"/>
                <a:ea typeface="Microsoft JhengHei UI Light" panose="020B0304030504040204" pitchFamily="34" charset="-120"/>
              </a:rPr>
              <a:t>分析</a:t>
            </a:r>
            <a:r>
              <a:rPr lang="zh-TW" altLang="en-US" sz="3000" b="1" dirty="0" smtClean="0">
                <a:latin typeface="Microsoft JhengHei UI Light" panose="020B0304030504040204" pitchFamily="34" charset="-120"/>
                <a:ea typeface="Microsoft JhengHei UI Light" panose="020B0304030504040204" pitchFamily="34" charset="-120"/>
              </a:rPr>
              <a:t>工具 </a:t>
            </a:r>
            <a:r>
              <a:rPr lang="en-US" altLang="zh-CN" sz="3000" b="1" dirty="0" smtClean="0">
                <a:latin typeface="Microsoft JhengHei UI Light" panose="020B0304030504040204" pitchFamily="34" charset="-120"/>
                <a:ea typeface="Microsoft JhengHei UI Light" panose="020B0304030504040204" pitchFamily="34" charset="-120"/>
              </a:rPr>
              <a:t>– </a:t>
            </a:r>
            <a:r>
              <a:rPr lang="zh-TW" altLang="en-US" sz="3000" b="1" dirty="0" smtClean="0">
                <a:latin typeface="Microsoft JhengHei UI Light" panose="020B0304030504040204" pitchFamily="34" charset="-120"/>
                <a:ea typeface="Microsoft JhengHei UI Light" panose="020B0304030504040204" pitchFamily="34" charset="-120"/>
              </a:rPr>
              <a:t>辨識</a:t>
            </a:r>
            <a:r>
              <a:rPr lang="zh-CN" altLang="en-US" sz="3000" b="1" dirty="0" smtClean="0">
                <a:latin typeface="Microsoft JhengHei UI Light" panose="020B0304030504040204" pitchFamily="34" charset="-120"/>
                <a:ea typeface="Microsoft JhengHei UI Light" panose="020B0304030504040204" pitchFamily="34" charset="-120"/>
              </a:rPr>
              <a:t>模型</a:t>
            </a:r>
            <a:r>
              <a:rPr lang="zh-TW" altLang="en-US" sz="3000" b="1" dirty="0" smtClean="0">
                <a:latin typeface="Microsoft JhengHei UI Light" panose="020B0304030504040204" pitchFamily="34" charset="-120"/>
                <a:ea typeface="Microsoft JhengHei UI Light" panose="020B0304030504040204" pitchFamily="34" charset="-120"/>
              </a:rPr>
              <a:t>結果</a:t>
            </a:r>
            <a:r>
              <a:rPr lang="zh-CN" altLang="en-US" sz="3000" b="1" dirty="0" smtClean="0">
                <a:latin typeface="Microsoft JhengHei UI Light" panose="020B0304030504040204" pitchFamily="34" charset="-120"/>
                <a:ea typeface="Microsoft JhengHei UI Light" panose="020B0304030504040204" pitchFamily="34" charset="-120"/>
              </a:rPr>
              <a:t>分析</a:t>
            </a:r>
            <a:endParaRPr lang="zh-TW" altLang="en-US" sz="3000" b="1" dirty="0">
              <a:latin typeface="Microsoft JhengHei UI Light" panose="020B0304030504040204" pitchFamily="34" charset="-120"/>
              <a:ea typeface="Microsoft JhengHei UI Light" panose="020B0304030504040204" pitchFamily="34" charset="-120"/>
            </a:endParaRPr>
          </a:p>
        </p:txBody>
      </p:sp>
      <p:sp>
        <p:nvSpPr>
          <p:cNvPr id="3" name="Rectangle 2"/>
          <p:cNvSpPr/>
          <p:nvPr/>
        </p:nvSpPr>
        <p:spPr>
          <a:xfrm>
            <a:off x="5437933" y="2206400"/>
            <a:ext cx="1530697" cy="2642691"/>
          </a:xfrm>
          <a:prstGeom prst="rect">
            <a:avLst/>
          </a:prstGeom>
          <a:solidFill>
            <a:srgbClr val="D6E9E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Google Shape;376;p52"/>
          <p:cNvSpPr txBox="1">
            <a:spLocks/>
          </p:cNvSpPr>
          <p:nvPr/>
        </p:nvSpPr>
        <p:spPr>
          <a:xfrm>
            <a:off x="5344414" y="4214384"/>
            <a:ext cx="1690254" cy="439500"/>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accent3"/>
              </a:buClr>
              <a:buSzPts val="2400"/>
              <a:buFont typeface="Georgia"/>
              <a:buChar char="•"/>
              <a:defRPr sz="2400" b="0" i="0" u="none" strike="noStrike" cap="none">
                <a:solidFill>
                  <a:schemeClr val="dk1"/>
                </a:solidFill>
                <a:latin typeface="Georgia"/>
                <a:ea typeface="Georgia"/>
                <a:cs typeface="Georgia"/>
                <a:sym typeface="Georgia"/>
              </a:defRPr>
            </a:lvl1pPr>
            <a:lvl2pPr marL="914400" marR="0" lvl="1" indent="-342900" algn="l" rtl="0">
              <a:lnSpc>
                <a:spcPct val="100000"/>
              </a:lnSpc>
              <a:spcBef>
                <a:spcPts val="0"/>
              </a:spcBef>
              <a:spcAft>
                <a:spcPts val="0"/>
              </a:spcAft>
              <a:buClr>
                <a:schemeClr val="accent2"/>
              </a:buClr>
              <a:buSzPts val="1800"/>
              <a:buFont typeface="Georgia"/>
              <a:buChar char="▫"/>
              <a:defRPr sz="1800" b="0" i="0" u="none" strike="noStrike" cap="none">
                <a:solidFill>
                  <a:schemeClr val="accent2"/>
                </a:solidFill>
                <a:latin typeface="Georgia"/>
                <a:ea typeface="Georgia"/>
                <a:cs typeface="Georgia"/>
                <a:sym typeface="Georgia"/>
              </a:defRPr>
            </a:lvl2pPr>
            <a:lvl3pPr marL="1371600" marR="0" lvl="2" indent="-381000" algn="l" rtl="0">
              <a:lnSpc>
                <a:spcPct val="100000"/>
              </a:lnSpc>
              <a:spcBef>
                <a:spcPts val="0"/>
              </a:spcBef>
              <a:spcAft>
                <a:spcPts val="0"/>
              </a:spcAft>
              <a:buClr>
                <a:schemeClr val="accent1"/>
              </a:buClr>
              <a:buSzPts val="2400"/>
              <a:buFont typeface="Noto Sans Symbols"/>
              <a:buChar char="⚫"/>
              <a:defRPr sz="2400" b="0" i="0" u="none" strike="noStrike" cap="none">
                <a:solidFill>
                  <a:schemeClr val="accent1"/>
                </a:solidFill>
                <a:latin typeface="Georgia"/>
                <a:ea typeface="Georgia"/>
                <a:cs typeface="Georgia"/>
                <a:sym typeface="Georgia"/>
              </a:defRPr>
            </a:lvl3pPr>
            <a:lvl4pPr marL="1828800" marR="0" lvl="3" indent="-368300" algn="l" rtl="0">
              <a:lnSpc>
                <a:spcPct val="100000"/>
              </a:lnSpc>
              <a:spcBef>
                <a:spcPts val="0"/>
              </a:spcBef>
              <a:spcAft>
                <a:spcPts val="0"/>
              </a:spcAft>
              <a:buClr>
                <a:schemeClr val="accent1"/>
              </a:buClr>
              <a:buSzPts val="2200"/>
              <a:buFont typeface="Noto Sans Symbols"/>
              <a:buChar char="⚫"/>
              <a:defRPr sz="2200" b="0" i="0" u="none" strike="noStrike" cap="none">
                <a:solidFill>
                  <a:schemeClr val="accent1"/>
                </a:solidFill>
                <a:latin typeface="Georgia"/>
                <a:ea typeface="Georgia"/>
                <a:cs typeface="Georgia"/>
                <a:sym typeface="Georgia"/>
              </a:defRPr>
            </a:lvl4pPr>
            <a:lvl5pPr marL="2286000" marR="0" lvl="4" indent="-355600" algn="l" rtl="0">
              <a:lnSpc>
                <a:spcPct val="100000"/>
              </a:lnSpc>
              <a:spcBef>
                <a:spcPts val="0"/>
              </a:spcBef>
              <a:spcAft>
                <a:spcPts val="0"/>
              </a:spcAft>
              <a:buClr>
                <a:schemeClr val="accent3"/>
              </a:buClr>
              <a:buSzPts val="2000"/>
              <a:buFont typeface="Georgia"/>
              <a:buChar char="▫"/>
              <a:defRPr sz="2000" b="0" i="0" u="none" strike="noStrike" cap="none">
                <a:solidFill>
                  <a:schemeClr val="accent3"/>
                </a:solidFill>
                <a:latin typeface="Georgia"/>
                <a:ea typeface="Georgia"/>
                <a:cs typeface="Georgia"/>
                <a:sym typeface="Georgia"/>
              </a:defRPr>
            </a:lvl5pPr>
            <a:lvl6pPr marL="2743200" marR="0" lvl="5" indent="-342900" algn="l" rtl="0">
              <a:lnSpc>
                <a:spcPct val="100000"/>
              </a:lnSpc>
              <a:spcBef>
                <a:spcPts val="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30200" algn="l" rtl="0">
              <a:lnSpc>
                <a:spcPct val="100000"/>
              </a:lnSpc>
              <a:spcBef>
                <a:spcPts val="0"/>
              </a:spcBef>
              <a:spcAft>
                <a:spcPts val="0"/>
              </a:spcAft>
              <a:buClr>
                <a:schemeClr val="accent3"/>
              </a:buClr>
              <a:buSzPts val="1600"/>
              <a:buFont typeface="Georgia"/>
              <a:buChar char="▫"/>
              <a:defRPr sz="1600" b="0" i="0" u="none" strike="noStrike" cap="none">
                <a:solidFill>
                  <a:schemeClr val="accent3"/>
                </a:solidFill>
                <a:latin typeface="Georgia"/>
                <a:ea typeface="Georgia"/>
                <a:cs typeface="Georgia"/>
                <a:sym typeface="Georgia"/>
              </a:defRPr>
            </a:lvl7pPr>
            <a:lvl8pPr marL="3657600" marR="0" lvl="7" indent="-323850" algn="l" rtl="0">
              <a:lnSpc>
                <a:spcPct val="100000"/>
              </a:lnSpc>
              <a:spcBef>
                <a:spcPts val="0"/>
              </a:spcBef>
              <a:spcAft>
                <a:spcPts val="0"/>
              </a:spcAft>
              <a:buClr>
                <a:schemeClr val="accent3"/>
              </a:buClr>
              <a:buSzPts val="1500"/>
              <a:buFont typeface="Georgia"/>
              <a:buChar char="◦"/>
              <a:defRPr sz="1500" b="0" i="0" u="none" strike="noStrike" cap="none">
                <a:solidFill>
                  <a:schemeClr val="accent3"/>
                </a:solidFill>
                <a:latin typeface="Georgia"/>
                <a:ea typeface="Georgia"/>
                <a:cs typeface="Georgia"/>
                <a:sym typeface="Georgia"/>
              </a:defRPr>
            </a:lvl8pPr>
            <a:lvl9pPr marL="4114800" marR="0" lvl="8" indent="-317500" algn="l" rtl="0">
              <a:lnSpc>
                <a:spcPct val="100000"/>
              </a:lnSpc>
              <a:spcBef>
                <a:spcPts val="0"/>
              </a:spcBef>
              <a:spcAft>
                <a:spcPts val="0"/>
              </a:spcAft>
              <a:buClr>
                <a:schemeClr val="accent3"/>
              </a:buClr>
              <a:buSzPts val="1400"/>
              <a:buFont typeface="Georgia"/>
              <a:buChar char="◦"/>
              <a:defRPr sz="1400" b="0" i="0" u="none" strike="noStrike" cap="none">
                <a:solidFill>
                  <a:schemeClr val="accent3"/>
                </a:solidFill>
                <a:latin typeface="Georgia"/>
                <a:ea typeface="Georgia"/>
                <a:cs typeface="Georgia"/>
                <a:sym typeface="Georgia"/>
              </a:defRPr>
            </a:lvl9pPr>
          </a:lstStyle>
          <a:p>
            <a:pPr marL="0" indent="0" algn="ctr">
              <a:lnSpc>
                <a:spcPct val="115000"/>
              </a:lnSpc>
              <a:spcAft>
                <a:spcPts val="1000"/>
              </a:spcAft>
              <a:buFont typeface="Georgia"/>
              <a:buNone/>
            </a:pPr>
            <a:r>
              <a:rPr lang="zh-CN" altLang="en-US" sz="1800" b="1" dirty="0" smtClean="0">
                <a:latin typeface="Microsoft JhengHei UI Light" panose="020B0304030504040204" pitchFamily="34" charset="-120"/>
                <a:ea typeface="Microsoft JhengHei UI Light" panose="020B0304030504040204" pitchFamily="34" charset="-120"/>
                <a:cs typeface="Trebuchet MS"/>
                <a:sym typeface="Trebuchet MS"/>
              </a:rPr>
              <a:t>分類項目明細</a:t>
            </a:r>
            <a:endParaRPr lang="zh-TW" altLang="en-US" sz="1800" b="1" dirty="0">
              <a:latin typeface="Microsoft JhengHei UI Light" panose="020B0304030504040204" pitchFamily="34" charset="-120"/>
              <a:ea typeface="Microsoft JhengHei UI Light" panose="020B0304030504040204" pitchFamily="34" charset="-120"/>
              <a:cs typeface="Trebuchet MS"/>
              <a:sym typeface="Trebuchet MS"/>
            </a:endParaRPr>
          </a:p>
        </p:txBody>
      </p:sp>
      <p:sp>
        <p:nvSpPr>
          <p:cNvPr id="18" name="Google Shape;700;p81"/>
          <p:cNvSpPr/>
          <p:nvPr/>
        </p:nvSpPr>
        <p:spPr>
          <a:xfrm>
            <a:off x="7041597" y="2206400"/>
            <a:ext cx="1958000" cy="2227734"/>
          </a:xfrm>
          <a:prstGeom prst="rect">
            <a:avLst/>
          </a:prstGeom>
          <a:noFill/>
          <a:ln>
            <a:noFill/>
          </a:ln>
        </p:spPr>
        <p:txBody>
          <a:bodyPr spcFirstLastPara="1" wrap="square" lIns="91425" tIns="91425" rIns="91425" bIns="91425" anchor="ctr" anchorCtr="0">
            <a:noAutofit/>
          </a:bodyPr>
          <a:lstStyle/>
          <a:p>
            <a:pPr marL="114300" lvl="0" rtl="0">
              <a:lnSpc>
                <a:spcPct val="150000"/>
              </a:lnSpc>
              <a:spcBef>
                <a:spcPts val="0"/>
              </a:spcBef>
              <a:spcAft>
                <a:spcPts val="0"/>
              </a:spcAft>
              <a:buSzPts val="1800"/>
            </a:pPr>
            <a:r>
              <a:rPr lang="zh-CN" altLang="en-US" dirty="0" smtClean="0"/>
              <a:t>以顏色</a:t>
            </a:r>
            <a:r>
              <a:rPr lang="en" dirty="0" smtClean="0"/>
              <a:t>標示物件</a:t>
            </a:r>
            <a:endParaRPr dirty="0"/>
          </a:p>
          <a:p>
            <a:pPr marL="114300" lvl="0" rtl="0">
              <a:lnSpc>
                <a:spcPct val="150000"/>
              </a:lnSpc>
              <a:spcBef>
                <a:spcPts val="0"/>
              </a:spcBef>
              <a:spcAft>
                <a:spcPts val="0"/>
              </a:spcAft>
              <a:buSzPts val="1800"/>
            </a:pPr>
            <a:r>
              <a:rPr lang="en" dirty="0" smtClean="0"/>
              <a:t>依照信心過濾物件</a:t>
            </a:r>
            <a:endParaRPr dirty="0"/>
          </a:p>
          <a:p>
            <a:pPr marL="114300" lvl="0" rtl="0">
              <a:lnSpc>
                <a:spcPct val="150000"/>
              </a:lnSpc>
              <a:spcBef>
                <a:spcPts val="0"/>
              </a:spcBef>
              <a:spcAft>
                <a:spcPts val="0"/>
              </a:spcAft>
              <a:buSzPts val="1800"/>
            </a:pPr>
            <a:r>
              <a:rPr lang="en" dirty="0" smtClean="0"/>
              <a:t>依照類別過濾物件</a:t>
            </a:r>
            <a:endParaRPr dirty="0"/>
          </a:p>
          <a:p>
            <a:pPr marL="114300" lvl="0" rtl="0">
              <a:lnSpc>
                <a:spcPct val="150000"/>
              </a:lnSpc>
              <a:spcBef>
                <a:spcPts val="0"/>
              </a:spcBef>
              <a:spcAft>
                <a:spcPts val="0"/>
              </a:spcAft>
              <a:buSzPts val="1800"/>
            </a:pPr>
            <a:r>
              <a:rPr lang="en" dirty="0" smtClean="0"/>
              <a:t>計算類別準確率</a:t>
            </a:r>
            <a:endParaRPr dirty="0"/>
          </a:p>
          <a:p>
            <a:pPr marL="114300" lvl="0" rtl="0">
              <a:lnSpc>
                <a:spcPct val="150000"/>
              </a:lnSpc>
              <a:spcBef>
                <a:spcPts val="0"/>
              </a:spcBef>
              <a:spcAft>
                <a:spcPts val="0"/>
              </a:spcAft>
              <a:buSzPts val="1800"/>
            </a:pPr>
            <a:r>
              <a:rPr lang="en" dirty="0" smtClean="0"/>
              <a:t>計算類別</a:t>
            </a:r>
            <a:r>
              <a:rPr lang="zh-CN" altLang="en-US" dirty="0" smtClean="0"/>
              <a:t>數值</a:t>
            </a:r>
            <a:endParaRPr lang="en-US" altLang="zh-CN" dirty="0" smtClean="0"/>
          </a:p>
          <a:p>
            <a:pPr marL="114300" lvl="0">
              <a:lnSpc>
                <a:spcPct val="150000"/>
              </a:lnSpc>
              <a:buSzPts val="1800"/>
            </a:pPr>
            <a:r>
              <a:rPr lang="en" dirty="0" smtClean="0"/>
              <a:t>計算</a:t>
            </a:r>
            <a:r>
              <a:rPr lang="en" altLang="zh-TW" dirty="0"/>
              <a:t>類別</a:t>
            </a:r>
            <a:r>
              <a:rPr lang="en" dirty="0" smtClean="0"/>
              <a:t>分佈</a:t>
            </a:r>
          </a:p>
        </p:txBody>
      </p:sp>
      <p:sp>
        <p:nvSpPr>
          <p:cNvPr id="19" name="Rectangle 18"/>
          <p:cNvSpPr/>
          <p:nvPr/>
        </p:nvSpPr>
        <p:spPr>
          <a:xfrm>
            <a:off x="3157658" y="2210658"/>
            <a:ext cx="2206335" cy="1087582"/>
          </a:xfrm>
          <a:prstGeom prst="rect">
            <a:avLst/>
          </a:prstGeom>
          <a:solidFill>
            <a:srgbClr val="D6E9E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Rectangle 19"/>
          <p:cNvSpPr/>
          <p:nvPr/>
        </p:nvSpPr>
        <p:spPr>
          <a:xfrm>
            <a:off x="3131154" y="3392887"/>
            <a:ext cx="2220188" cy="1456204"/>
          </a:xfrm>
          <a:prstGeom prst="rect">
            <a:avLst/>
          </a:prstGeom>
          <a:solidFill>
            <a:srgbClr val="D6E9E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Google Shape;376;p52"/>
          <p:cNvSpPr txBox="1">
            <a:spLocks/>
          </p:cNvSpPr>
          <p:nvPr/>
        </p:nvSpPr>
        <p:spPr>
          <a:xfrm>
            <a:off x="3558958" y="3568930"/>
            <a:ext cx="1530955" cy="439500"/>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accent3"/>
              </a:buClr>
              <a:buSzPts val="2400"/>
              <a:buFont typeface="Georgia"/>
              <a:buChar char="•"/>
              <a:defRPr sz="2400" b="0" i="0" u="none" strike="noStrike" cap="none">
                <a:solidFill>
                  <a:schemeClr val="dk1"/>
                </a:solidFill>
                <a:latin typeface="Georgia"/>
                <a:ea typeface="Georgia"/>
                <a:cs typeface="Georgia"/>
                <a:sym typeface="Georgia"/>
              </a:defRPr>
            </a:lvl1pPr>
            <a:lvl2pPr marL="914400" marR="0" lvl="1" indent="-342900" algn="l" rtl="0">
              <a:lnSpc>
                <a:spcPct val="100000"/>
              </a:lnSpc>
              <a:spcBef>
                <a:spcPts val="0"/>
              </a:spcBef>
              <a:spcAft>
                <a:spcPts val="0"/>
              </a:spcAft>
              <a:buClr>
                <a:schemeClr val="accent2"/>
              </a:buClr>
              <a:buSzPts val="1800"/>
              <a:buFont typeface="Georgia"/>
              <a:buChar char="▫"/>
              <a:defRPr sz="1800" b="0" i="0" u="none" strike="noStrike" cap="none">
                <a:solidFill>
                  <a:schemeClr val="accent2"/>
                </a:solidFill>
                <a:latin typeface="Georgia"/>
                <a:ea typeface="Georgia"/>
                <a:cs typeface="Georgia"/>
                <a:sym typeface="Georgia"/>
              </a:defRPr>
            </a:lvl2pPr>
            <a:lvl3pPr marL="1371600" marR="0" lvl="2" indent="-381000" algn="l" rtl="0">
              <a:lnSpc>
                <a:spcPct val="100000"/>
              </a:lnSpc>
              <a:spcBef>
                <a:spcPts val="0"/>
              </a:spcBef>
              <a:spcAft>
                <a:spcPts val="0"/>
              </a:spcAft>
              <a:buClr>
                <a:schemeClr val="accent1"/>
              </a:buClr>
              <a:buSzPts val="2400"/>
              <a:buFont typeface="Noto Sans Symbols"/>
              <a:buChar char="⚫"/>
              <a:defRPr sz="2400" b="0" i="0" u="none" strike="noStrike" cap="none">
                <a:solidFill>
                  <a:schemeClr val="accent1"/>
                </a:solidFill>
                <a:latin typeface="Georgia"/>
                <a:ea typeface="Georgia"/>
                <a:cs typeface="Georgia"/>
                <a:sym typeface="Georgia"/>
              </a:defRPr>
            </a:lvl3pPr>
            <a:lvl4pPr marL="1828800" marR="0" lvl="3" indent="-368300" algn="l" rtl="0">
              <a:lnSpc>
                <a:spcPct val="100000"/>
              </a:lnSpc>
              <a:spcBef>
                <a:spcPts val="0"/>
              </a:spcBef>
              <a:spcAft>
                <a:spcPts val="0"/>
              </a:spcAft>
              <a:buClr>
                <a:schemeClr val="accent1"/>
              </a:buClr>
              <a:buSzPts val="2200"/>
              <a:buFont typeface="Noto Sans Symbols"/>
              <a:buChar char="⚫"/>
              <a:defRPr sz="2200" b="0" i="0" u="none" strike="noStrike" cap="none">
                <a:solidFill>
                  <a:schemeClr val="accent1"/>
                </a:solidFill>
                <a:latin typeface="Georgia"/>
                <a:ea typeface="Georgia"/>
                <a:cs typeface="Georgia"/>
                <a:sym typeface="Georgia"/>
              </a:defRPr>
            </a:lvl4pPr>
            <a:lvl5pPr marL="2286000" marR="0" lvl="4" indent="-355600" algn="l" rtl="0">
              <a:lnSpc>
                <a:spcPct val="100000"/>
              </a:lnSpc>
              <a:spcBef>
                <a:spcPts val="0"/>
              </a:spcBef>
              <a:spcAft>
                <a:spcPts val="0"/>
              </a:spcAft>
              <a:buClr>
                <a:schemeClr val="accent3"/>
              </a:buClr>
              <a:buSzPts val="2000"/>
              <a:buFont typeface="Georgia"/>
              <a:buChar char="▫"/>
              <a:defRPr sz="2000" b="0" i="0" u="none" strike="noStrike" cap="none">
                <a:solidFill>
                  <a:schemeClr val="accent3"/>
                </a:solidFill>
                <a:latin typeface="Georgia"/>
                <a:ea typeface="Georgia"/>
                <a:cs typeface="Georgia"/>
                <a:sym typeface="Georgia"/>
              </a:defRPr>
            </a:lvl5pPr>
            <a:lvl6pPr marL="2743200" marR="0" lvl="5" indent="-342900" algn="l" rtl="0">
              <a:lnSpc>
                <a:spcPct val="100000"/>
              </a:lnSpc>
              <a:spcBef>
                <a:spcPts val="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30200" algn="l" rtl="0">
              <a:lnSpc>
                <a:spcPct val="100000"/>
              </a:lnSpc>
              <a:spcBef>
                <a:spcPts val="0"/>
              </a:spcBef>
              <a:spcAft>
                <a:spcPts val="0"/>
              </a:spcAft>
              <a:buClr>
                <a:schemeClr val="accent3"/>
              </a:buClr>
              <a:buSzPts val="1600"/>
              <a:buFont typeface="Georgia"/>
              <a:buChar char="▫"/>
              <a:defRPr sz="1600" b="0" i="0" u="none" strike="noStrike" cap="none">
                <a:solidFill>
                  <a:schemeClr val="accent3"/>
                </a:solidFill>
                <a:latin typeface="Georgia"/>
                <a:ea typeface="Georgia"/>
                <a:cs typeface="Georgia"/>
                <a:sym typeface="Georgia"/>
              </a:defRPr>
            </a:lvl7pPr>
            <a:lvl8pPr marL="3657600" marR="0" lvl="7" indent="-323850" algn="l" rtl="0">
              <a:lnSpc>
                <a:spcPct val="100000"/>
              </a:lnSpc>
              <a:spcBef>
                <a:spcPts val="0"/>
              </a:spcBef>
              <a:spcAft>
                <a:spcPts val="0"/>
              </a:spcAft>
              <a:buClr>
                <a:schemeClr val="accent3"/>
              </a:buClr>
              <a:buSzPts val="1500"/>
              <a:buFont typeface="Georgia"/>
              <a:buChar char="◦"/>
              <a:defRPr sz="1500" b="0" i="0" u="none" strike="noStrike" cap="none">
                <a:solidFill>
                  <a:schemeClr val="accent3"/>
                </a:solidFill>
                <a:latin typeface="Georgia"/>
                <a:ea typeface="Georgia"/>
                <a:cs typeface="Georgia"/>
                <a:sym typeface="Georgia"/>
              </a:defRPr>
            </a:lvl8pPr>
            <a:lvl9pPr marL="4114800" marR="0" lvl="8" indent="-317500" algn="l" rtl="0">
              <a:lnSpc>
                <a:spcPct val="100000"/>
              </a:lnSpc>
              <a:spcBef>
                <a:spcPts val="0"/>
              </a:spcBef>
              <a:spcAft>
                <a:spcPts val="0"/>
              </a:spcAft>
              <a:buClr>
                <a:schemeClr val="accent3"/>
              </a:buClr>
              <a:buSzPts val="1400"/>
              <a:buFont typeface="Georgia"/>
              <a:buChar char="◦"/>
              <a:defRPr sz="1400" b="0" i="0" u="none" strike="noStrike" cap="none">
                <a:solidFill>
                  <a:schemeClr val="accent3"/>
                </a:solidFill>
                <a:latin typeface="Georgia"/>
                <a:ea typeface="Georgia"/>
                <a:cs typeface="Georgia"/>
                <a:sym typeface="Georgia"/>
              </a:defRPr>
            </a:lvl9pPr>
          </a:lstStyle>
          <a:p>
            <a:pPr marL="0" indent="0" algn="ctr">
              <a:lnSpc>
                <a:spcPct val="115000"/>
              </a:lnSpc>
              <a:spcAft>
                <a:spcPts val="1000"/>
              </a:spcAft>
              <a:buFont typeface="Georgia"/>
              <a:buNone/>
            </a:pPr>
            <a:r>
              <a:rPr lang="zh-CN" altLang="en-US" sz="1800" b="1" dirty="0">
                <a:latin typeface="Microsoft JhengHei UI Light" panose="020B0304030504040204" pitchFamily="34" charset="-120"/>
                <a:ea typeface="Microsoft JhengHei UI Light" panose="020B0304030504040204" pitchFamily="34" charset="-120"/>
                <a:cs typeface="Trebuchet MS"/>
                <a:sym typeface="Trebuchet MS"/>
              </a:rPr>
              <a:t>項目</a:t>
            </a:r>
            <a:r>
              <a:rPr lang="zh-CN" altLang="en-US" sz="1800" b="1" dirty="0" smtClean="0">
                <a:latin typeface="Microsoft JhengHei UI Light" panose="020B0304030504040204" pitchFamily="34" charset="-120"/>
                <a:ea typeface="Microsoft JhengHei UI Light" panose="020B0304030504040204" pitchFamily="34" charset="-120"/>
                <a:cs typeface="Trebuchet MS"/>
                <a:sym typeface="Trebuchet MS"/>
              </a:rPr>
              <a:t>分佈</a:t>
            </a:r>
            <a:endParaRPr lang="zh-TW" altLang="en-US" sz="1800" b="1" dirty="0">
              <a:latin typeface="Microsoft JhengHei UI Light" panose="020B0304030504040204" pitchFamily="34" charset="-120"/>
              <a:ea typeface="Microsoft JhengHei UI Light" panose="020B0304030504040204" pitchFamily="34" charset="-120"/>
              <a:cs typeface="Trebuchet MS"/>
              <a:sym typeface="Trebuchet MS"/>
            </a:endParaRPr>
          </a:p>
        </p:txBody>
      </p:sp>
      <p:sp>
        <p:nvSpPr>
          <p:cNvPr id="16" name="Google Shape;376;p52"/>
          <p:cNvSpPr txBox="1">
            <a:spLocks/>
          </p:cNvSpPr>
          <p:nvPr/>
        </p:nvSpPr>
        <p:spPr>
          <a:xfrm>
            <a:off x="3574498" y="2468096"/>
            <a:ext cx="1530955" cy="439500"/>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accent3"/>
              </a:buClr>
              <a:buSzPts val="2400"/>
              <a:buFont typeface="Georgia"/>
              <a:buChar char="•"/>
              <a:defRPr sz="2400" b="0" i="0" u="none" strike="noStrike" cap="none">
                <a:solidFill>
                  <a:schemeClr val="dk1"/>
                </a:solidFill>
                <a:latin typeface="Georgia"/>
                <a:ea typeface="Georgia"/>
                <a:cs typeface="Georgia"/>
                <a:sym typeface="Georgia"/>
              </a:defRPr>
            </a:lvl1pPr>
            <a:lvl2pPr marL="914400" marR="0" lvl="1" indent="-342900" algn="l" rtl="0">
              <a:lnSpc>
                <a:spcPct val="100000"/>
              </a:lnSpc>
              <a:spcBef>
                <a:spcPts val="0"/>
              </a:spcBef>
              <a:spcAft>
                <a:spcPts val="0"/>
              </a:spcAft>
              <a:buClr>
                <a:schemeClr val="accent2"/>
              </a:buClr>
              <a:buSzPts val="1800"/>
              <a:buFont typeface="Georgia"/>
              <a:buChar char="▫"/>
              <a:defRPr sz="1800" b="0" i="0" u="none" strike="noStrike" cap="none">
                <a:solidFill>
                  <a:schemeClr val="accent2"/>
                </a:solidFill>
                <a:latin typeface="Georgia"/>
                <a:ea typeface="Georgia"/>
                <a:cs typeface="Georgia"/>
                <a:sym typeface="Georgia"/>
              </a:defRPr>
            </a:lvl2pPr>
            <a:lvl3pPr marL="1371600" marR="0" lvl="2" indent="-381000" algn="l" rtl="0">
              <a:lnSpc>
                <a:spcPct val="100000"/>
              </a:lnSpc>
              <a:spcBef>
                <a:spcPts val="0"/>
              </a:spcBef>
              <a:spcAft>
                <a:spcPts val="0"/>
              </a:spcAft>
              <a:buClr>
                <a:schemeClr val="accent1"/>
              </a:buClr>
              <a:buSzPts val="2400"/>
              <a:buFont typeface="Noto Sans Symbols"/>
              <a:buChar char="⚫"/>
              <a:defRPr sz="2400" b="0" i="0" u="none" strike="noStrike" cap="none">
                <a:solidFill>
                  <a:schemeClr val="accent1"/>
                </a:solidFill>
                <a:latin typeface="Georgia"/>
                <a:ea typeface="Georgia"/>
                <a:cs typeface="Georgia"/>
                <a:sym typeface="Georgia"/>
              </a:defRPr>
            </a:lvl3pPr>
            <a:lvl4pPr marL="1828800" marR="0" lvl="3" indent="-368300" algn="l" rtl="0">
              <a:lnSpc>
                <a:spcPct val="100000"/>
              </a:lnSpc>
              <a:spcBef>
                <a:spcPts val="0"/>
              </a:spcBef>
              <a:spcAft>
                <a:spcPts val="0"/>
              </a:spcAft>
              <a:buClr>
                <a:schemeClr val="accent1"/>
              </a:buClr>
              <a:buSzPts val="2200"/>
              <a:buFont typeface="Noto Sans Symbols"/>
              <a:buChar char="⚫"/>
              <a:defRPr sz="2200" b="0" i="0" u="none" strike="noStrike" cap="none">
                <a:solidFill>
                  <a:schemeClr val="accent1"/>
                </a:solidFill>
                <a:latin typeface="Georgia"/>
                <a:ea typeface="Georgia"/>
                <a:cs typeface="Georgia"/>
                <a:sym typeface="Georgia"/>
              </a:defRPr>
            </a:lvl4pPr>
            <a:lvl5pPr marL="2286000" marR="0" lvl="4" indent="-355600" algn="l" rtl="0">
              <a:lnSpc>
                <a:spcPct val="100000"/>
              </a:lnSpc>
              <a:spcBef>
                <a:spcPts val="0"/>
              </a:spcBef>
              <a:spcAft>
                <a:spcPts val="0"/>
              </a:spcAft>
              <a:buClr>
                <a:schemeClr val="accent3"/>
              </a:buClr>
              <a:buSzPts val="2000"/>
              <a:buFont typeface="Georgia"/>
              <a:buChar char="▫"/>
              <a:defRPr sz="2000" b="0" i="0" u="none" strike="noStrike" cap="none">
                <a:solidFill>
                  <a:schemeClr val="accent3"/>
                </a:solidFill>
                <a:latin typeface="Georgia"/>
                <a:ea typeface="Georgia"/>
                <a:cs typeface="Georgia"/>
                <a:sym typeface="Georgia"/>
              </a:defRPr>
            </a:lvl5pPr>
            <a:lvl6pPr marL="2743200" marR="0" lvl="5" indent="-342900" algn="l" rtl="0">
              <a:lnSpc>
                <a:spcPct val="100000"/>
              </a:lnSpc>
              <a:spcBef>
                <a:spcPts val="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30200" algn="l" rtl="0">
              <a:lnSpc>
                <a:spcPct val="100000"/>
              </a:lnSpc>
              <a:spcBef>
                <a:spcPts val="0"/>
              </a:spcBef>
              <a:spcAft>
                <a:spcPts val="0"/>
              </a:spcAft>
              <a:buClr>
                <a:schemeClr val="accent3"/>
              </a:buClr>
              <a:buSzPts val="1600"/>
              <a:buFont typeface="Georgia"/>
              <a:buChar char="▫"/>
              <a:defRPr sz="1600" b="0" i="0" u="none" strike="noStrike" cap="none">
                <a:solidFill>
                  <a:schemeClr val="accent3"/>
                </a:solidFill>
                <a:latin typeface="Georgia"/>
                <a:ea typeface="Georgia"/>
                <a:cs typeface="Georgia"/>
                <a:sym typeface="Georgia"/>
              </a:defRPr>
            </a:lvl7pPr>
            <a:lvl8pPr marL="3657600" marR="0" lvl="7" indent="-323850" algn="l" rtl="0">
              <a:lnSpc>
                <a:spcPct val="100000"/>
              </a:lnSpc>
              <a:spcBef>
                <a:spcPts val="0"/>
              </a:spcBef>
              <a:spcAft>
                <a:spcPts val="0"/>
              </a:spcAft>
              <a:buClr>
                <a:schemeClr val="accent3"/>
              </a:buClr>
              <a:buSzPts val="1500"/>
              <a:buFont typeface="Georgia"/>
              <a:buChar char="◦"/>
              <a:defRPr sz="1500" b="0" i="0" u="none" strike="noStrike" cap="none">
                <a:solidFill>
                  <a:schemeClr val="accent3"/>
                </a:solidFill>
                <a:latin typeface="Georgia"/>
                <a:ea typeface="Georgia"/>
                <a:cs typeface="Georgia"/>
                <a:sym typeface="Georgia"/>
              </a:defRPr>
            </a:lvl8pPr>
            <a:lvl9pPr marL="4114800" marR="0" lvl="8" indent="-317500" algn="l" rtl="0">
              <a:lnSpc>
                <a:spcPct val="100000"/>
              </a:lnSpc>
              <a:spcBef>
                <a:spcPts val="0"/>
              </a:spcBef>
              <a:spcAft>
                <a:spcPts val="0"/>
              </a:spcAft>
              <a:buClr>
                <a:schemeClr val="accent3"/>
              </a:buClr>
              <a:buSzPts val="1400"/>
              <a:buFont typeface="Georgia"/>
              <a:buChar char="◦"/>
              <a:defRPr sz="1400" b="0" i="0" u="none" strike="noStrike" cap="none">
                <a:solidFill>
                  <a:schemeClr val="accent3"/>
                </a:solidFill>
                <a:latin typeface="Georgia"/>
                <a:ea typeface="Georgia"/>
                <a:cs typeface="Georgia"/>
                <a:sym typeface="Georgia"/>
              </a:defRPr>
            </a:lvl9pPr>
          </a:lstStyle>
          <a:p>
            <a:pPr marL="0" indent="0" algn="ctr">
              <a:lnSpc>
                <a:spcPct val="115000"/>
              </a:lnSpc>
              <a:spcAft>
                <a:spcPts val="1000"/>
              </a:spcAft>
              <a:buFont typeface="Georgia"/>
              <a:buNone/>
            </a:pPr>
            <a:r>
              <a:rPr lang="zh-CN" altLang="en-US" sz="1800" b="1" dirty="0" smtClean="0">
                <a:latin typeface="Microsoft JhengHei UI Light" panose="020B0304030504040204" pitchFamily="34" charset="-120"/>
                <a:ea typeface="Microsoft JhengHei UI Light" panose="020B0304030504040204" pitchFamily="34" charset="-120"/>
                <a:cs typeface="Trebuchet MS"/>
                <a:sym typeface="Trebuchet MS"/>
              </a:rPr>
              <a:t>分類統計</a:t>
            </a:r>
            <a:endParaRPr lang="zh-TW" altLang="en-US" sz="1800" b="1" dirty="0">
              <a:latin typeface="Microsoft JhengHei UI Light" panose="020B0304030504040204" pitchFamily="34" charset="-120"/>
              <a:ea typeface="Microsoft JhengHei UI Light" panose="020B0304030504040204" pitchFamily="34" charset="-120"/>
              <a:cs typeface="Trebuchet MS"/>
              <a:sym typeface="Trebuchet MS"/>
            </a:endParaRPr>
          </a:p>
        </p:txBody>
      </p:sp>
      <p:sp>
        <p:nvSpPr>
          <p:cNvPr id="22" name="Google Shape;710;p82"/>
          <p:cNvSpPr txBox="1">
            <a:spLocks noGrp="1"/>
          </p:cNvSpPr>
          <p:nvPr>
            <p:ph type="body" idx="1"/>
          </p:nvPr>
        </p:nvSpPr>
        <p:spPr>
          <a:xfrm>
            <a:off x="273706" y="1143002"/>
            <a:ext cx="8520600" cy="732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zh-CN" altLang="en-US" dirty="0" smtClean="0">
                <a:solidFill>
                  <a:srgbClr val="000000"/>
                </a:solidFill>
                <a:latin typeface="Microsoft JhengHei UI Light" panose="020B0304030504040204" pitchFamily="34" charset="-120"/>
                <a:ea typeface="Microsoft JhengHei UI Light" panose="020B0304030504040204" pitchFamily="34" charset="-120"/>
                <a:cs typeface="Times New Roman"/>
                <a:sym typeface="Times New Roman"/>
              </a:rPr>
              <a:t>將辨識結果導入視覺化工具</a:t>
            </a:r>
            <a:endParaRPr b="1" dirty="0">
              <a:solidFill>
                <a:srgbClr val="FF0000"/>
              </a:solidFill>
              <a:latin typeface="Microsoft JhengHei UI Light" panose="020B0304030504040204" pitchFamily="34" charset="-120"/>
              <a:ea typeface="Microsoft JhengHei UI Light" panose="020B0304030504040204" pitchFamily="34" charset="-120"/>
              <a:cs typeface="Times New Roman"/>
              <a:sym typeface="Times New Roman"/>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569" y="1806871"/>
            <a:ext cx="6467061" cy="3172032"/>
          </a:xfrm>
          <a:prstGeom prst="rect">
            <a:avLst/>
          </a:prstGeom>
        </p:spPr>
      </p:pic>
      <p:sp>
        <p:nvSpPr>
          <p:cNvPr id="5" name="Rectangle 4"/>
          <p:cNvSpPr/>
          <p:nvPr/>
        </p:nvSpPr>
        <p:spPr>
          <a:xfrm>
            <a:off x="6343849" y="1499094"/>
            <a:ext cx="2552302" cy="307777"/>
          </a:xfrm>
          <a:prstGeom prst="rect">
            <a:avLst/>
          </a:prstGeom>
        </p:spPr>
        <p:txBody>
          <a:bodyPr wrap="none">
            <a:spAutoFit/>
          </a:bodyPr>
          <a:lstStyle/>
          <a:p>
            <a:r>
              <a:rPr lang="en-US" dirty="0"/>
              <a:t>https://youtu.be/KI8bpMJ74sg</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705;p82"/>
          <p:cNvSpPr txBox="1">
            <a:spLocks noGrp="1"/>
          </p:cNvSpPr>
          <p:nvPr>
            <p:ph type="title"/>
          </p:nvPr>
        </p:nvSpPr>
        <p:spPr>
          <a:xfrm>
            <a:off x="311700" y="471337"/>
            <a:ext cx="8520600" cy="707400"/>
          </a:xfrm>
          <a:prstGeom prst="rect">
            <a:avLst/>
          </a:prstGeom>
        </p:spPr>
        <p:txBody>
          <a:bodyPr spcFirstLastPara="1" wrap="square" lIns="91425" tIns="91425" rIns="91425" bIns="91425" anchor="t" anchorCtr="0">
            <a:noAutofit/>
          </a:bodyPr>
          <a:lstStyle/>
          <a:p>
            <a:pPr lvl="0"/>
            <a:r>
              <a:rPr lang="zh-CN" altLang="en-US" sz="3000" b="1" dirty="0">
                <a:latin typeface="Microsoft JhengHei UI Light" panose="020B0304030504040204" pitchFamily="34" charset="-120"/>
                <a:ea typeface="Microsoft JhengHei UI Light" panose="020B0304030504040204" pitchFamily="34" charset="-120"/>
              </a:rPr>
              <a:t>無人</a:t>
            </a:r>
            <a:r>
              <a:rPr lang="zh-CN" altLang="en-US" sz="3000" b="1" dirty="0" smtClean="0">
                <a:latin typeface="Microsoft JhengHei UI Light" panose="020B0304030504040204" pitchFamily="34" charset="-120"/>
                <a:ea typeface="Microsoft JhengHei UI Light" panose="020B0304030504040204" pitchFamily="34" charset="-120"/>
              </a:rPr>
              <a:t>機物理模擬器</a:t>
            </a:r>
            <a:endParaRPr sz="3000" dirty="0"/>
          </a:p>
        </p:txBody>
      </p:sp>
      <p:sp>
        <p:nvSpPr>
          <p:cNvPr id="13" name="Google Shape;710;p82"/>
          <p:cNvSpPr txBox="1">
            <a:spLocks noGrp="1"/>
          </p:cNvSpPr>
          <p:nvPr>
            <p:ph type="body" idx="1"/>
          </p:nvPr>
        </p:nvSpPr>
        <p:spPr>
          <a:xfrm>
            <a:off x="273706" y="1169506"/>
            <a:ext cx="8520600" cy="732300"/>
          </a:xfrm>
          <a:prstGeom prst="rect">
            <a:avLst/>
          </a:prstGeom>
        </p:spPr>
        <p:txBody>
          <a:bodyPr spcFirstLastPara="1" wrap="square" lIns="91425" tIns="91425" rIns="91425" bIns="91425" anchor="t" anchorCtr="0">
            <a:noAutofit/>
          </a:bodyPr>
          <a:lstStyle/>
          <a:p>
            <a:pPr marL="0" lvl="0" indent="0">
              <a:buNone/>
            </a:pPr>
            <a:r>
              <a:rPr lang="en" sz="2000" dirty="0" smtClean="0">
                <a:solidFill>
                  <a:srgbClr val="000000"/>
                </a:solidFill>
                <a:latin typeface="Microsoft JhengHei UI Light" panose="020B0304030504040204" pitchFamily="34" charset="-120"/>
                <a:ea typeface="Microsoft JhengHei UI Light" panose="020B0304030504040204" pitchFamily="34" charset="-120"/>
                <a:cs typeface="Times New Roman"/>
                <a:sym typeface="Times New Roman"/>
              </a:rPr>
              <a:t>模擬無人機飛行時的</a:t>
            </a:r>
            <a:r>
              <a:rPr lang="en" sz="2000" b="1" dirty="0" smtClean="0">
                <a:solidFill>
                  <a:srgbClr val="FF0000"/>
                </a:solidFill>
                <a:latin typeface="Microsoft JhengHei UI Light" panose="020B0304030504040204" pitchFamily="34" charset="-120"/>
                <a:ea typeface="Microsoft JhengHei UI Light" panose="020B0304030504040204" pitchFamily="34" charset="-120"/>
                <a:cs typeface="Times New Roman"/>
                <a:sym typeface="Times New Roman"/>
              </a:rPr>
              <a:t>物理</a:t>
            </a:r>
            <a:r>
              <a:rPr lang="zh-CN" altLang="en-US" sz="2000" b="1" dirty="0" smtClean="0">
                <a:solidFill>
                  <a:srgbClr val="FF0000"/>
                </a:solidFill>
                <a:latin typeface="Microsoft JhengHei UI Light" panose="020B0304030504040204" pitchFamily="34" charset="-120"/>
                <a:ea typeface="Microsoft JhengHei UI Light" panose="020B0304030504040204" pitchFamily="34" charset="-120"/>
                <a:cs typeface="Times New Roman"/>
                <a:sym typeface="Times New Roman"/>
              </a:rPr>
              <a:t>特性</a:t>
            </a:r>
            <a:r>
              <a:rPr lang="zh-CN" altLang="en-US" sz="2000" dirty="0" smtClean="0">
                <a:solidFill>
                  <a:srgbClr val="000000"/>
                </a:solidFill>
                <a:latin typeface="Microsoft JhengHei UI Light" panose="020B0304030504040204" pitchFamily="34" charset="-120"/>
                <a:ea typeface="Microsoft JhengHei UI Light" panose="020B0304030504040204" pitchFamily="34" charset="-120"/>
                <a:cs typeface="Times New Roman"/>
                <a:sym typeface="Times New Roman"/>
              </a:rPr>
              <a:t>，用於實驗人工智慧的性能，並將飛行路徑和其他數據傳至</a:t>
            </a:r>
            <a:r>
              <a:rPr lang="zh-CN" altLang="en-US" sz="2000" b="1" dirty="0" smtClean="0">
                <a:solidFill>
                  <a:srgbClr val="FF0000"/>
                </a:solidFill>
                <a:latin typeface="Microsoft JhengHei UI Light" panose="020B0304030504040204" pitchFamily="34" charset="-120"/>
                <a:ea typeface="Microsoft JhengHei UI Light" panose="020B0304030504040204" pitchFamily="34" charset="-120"/>
                <a:cs typeface="Times New Roman"/>
                <a:sym typeface="Times New Roman"/>
              </a:rPr>
              <a:t>地</a:t>
            </a:r>
            <a:r>
              <a:rPr lang="zh-CN" altLang="en-US" sz="2000" b="1" dirty="0">
                <a:solidFill>
                  <a:srgbClr val="FF0000"/>
                </a:solidFill>
                <a:latin typeface="Microsoft JhengHei UI Light" panose="020B0304030504040204" pitchFamily="34" charset="-120"/>
                <a:ea typeface="Microsoft JhengHei UI Light" panose="020B0304030504040204" pitchFamily="34" charset="-120"/>
                <a:cs typeface="Times New Roman"/>
                <a:sym typeface="Times New Roman"/>
              </a:rPr>
              <a:t>面</a:t>
            </a:r>
            <a:r>
              <a:rPr lang="zh-CN" altLang="en-US" sz="2000" b="1" dirty="0" smtClean="0">
                <a:solidFill>
                  <a:srgbClr val="FF0000"/>
                </a:solidFill>
                <a:latin typeface="Microsoft JhengHei UI Light" panose="020B0304030504040204" pitchFamily="34" charset="-120"/>
                <a:ea typeface="Microsoft JhengHei UI Light" panose="020B0304030504040204" pitchFamily="34" charset="-120"/>
                <a:cs typeface="Times New Roman"/>
                <a:sym typeface="Times New Roman"/>
              </a:rPr>
              <a:t>站</a:t>
            </a:r>
            <a:endParaRPr sz="2000" dirty="0">
              <a:solidFill>
                <a:srgbClr val="232323"/>
              </a:solidFill>
              <a:latin typeface="Microsoft JhengHei UI Light" panose="020B0304030504040204" pitchFamily="34" charset="-120"/>
              <a:ea typeface="Microsoft JhengHei UI Light" panose="020B0304030504040204" pitchFamily="34" charset="-120"/>
              <a:cs typeface="Times New Roman"/>
              <a:sym typeface="Times New Roman"/>
            </a:endParaRPr>
          </a:p>
        </p:txBody>
      </p:sp>
      <p:pic>
        <p:nvPicPr>
          <p:cNvPr id="19" name="Google Shape;642;p72"/>
          <p:cNvPicPr preferRelativeResize="0"/>
          <p:nvPr/>
        </p:nvPicPr>
        <p:blipFill rotWithShape="1">
          <a:blip r:embed="rId2">
            <a:alphaModFix/>
          </a:blip>
          <a:srcRect/>
          <a:stretch/>
        </p:blipFill>
        <p:spPr>
          <a:xfrm>
            <a:off x="4673949" y="1913747"/>
            <a:ext cx="3779997" cy="2678098"/>
          </a:xfrm>
          <a:prstGeom prst="rect">
            <a:avLst/>
          </a:prstGeom>
          <a:noFill/>
          <a:ln>
            <a:noFill/>
          </a:ln>
        </p:spPr>
      </p:pic>
      <p:cxnSp>
        <p:nvCxnSpPr>
          <p:cNvPr id="20" name="Google Shape;643;p72"/>
          <p:cNvCxnSpPr/>
          <p:nvPr/>
        </p:nvCxnSpPr>
        <p:spPr>
          <a:xfrm>
            <a:off x="4120975" y="3353847"/>
            <a:ext cx="2081042" cy="628431"/>
          </a:xfrm>
          <a:prstGeom prst="straightConnector1">
            <a:avLst/>
          </a:prstGeom>
          <a:noFill/>
          <a:ln w="28575" cap="flat" cmpd="sng">
            <a:solidFill>
              <a:srgbClr val="0B5394"/>
            </a:solidFill>
            <a:prstDash val="solid"/>
            <a:round/>
            <a:headEnd type="none" w="sm" len="sm"/>
            <a:tailEnd type="triangle" w="med" len="med"/>
          </a:ln>
        </p:spPr>
      </p:cxnSp>
      <p:sp>
        <p:nvSpPr>
          <p:cNvPr id="21" name="Google Shape;644;p72"/>
          <p:cNvSpPr/>
          <p:nvPr/>
        </p:nvSpPr>
        <p:spPr>
          <a:xfrm>
            <a:off x="6354443" y="3503772"/>
            <a:ext cx="686700" cy="1030200"/>
          </a:xfrm>
          <a:prstGeom prst="rect">
            <a:avLst/>
          </a:prstGeom>
          <a:noFill/>
          <a:ln w="28575" cap="flat" cmpd="sng">
            <a:solidFill>
              <a:srgbClr val="EB56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Rectangle 21"/>
          <p:cNvSpPr/>
          <p:nvPr/>
        </p:nvSpPr>
        <p:spPr>
          <a:xfrm>
            <a:off x="5324816" y="4644616"/>
            <a:ext cx="2507418" cy="307777"/>
          </a:xfrm>
          <a:prstGeom prst="rect">
            <a:avLst/>
          </a:prstGeom>
        </p:spPr>
        <p:txBody>
          <a:bodyPr wrap="none">
            <a:spAutoFit/>
          </a:bodyPr>
          <a:lstStyle/>
          <a:p>
            <a:r>
              <a:rPr lang="zh-CN" altLang="en-US" dirty="0" smtClean="0">
                <a:latin typeface="Microsoft JhengHei UI Light" panose="020B0304030504040204" pitchFamily="34" charset="-120"/>
                <a:ea typeface="Microsoft JhengHei UI Light" panose="020B0304030504040204" pitchFamily="34" charset="-120"/>
                <a:cs typeface="Times New Roman"/>
                <a:sym typeface="Times New Roman"/>
              </a:rPr>
              <a:t>開源地面站 </a:t>
            </a:r>
            <a:r>
              <a:rPr lang="en-US" altLang="zh-CN" dirty="0" err="1" smtClean="0">
                <a:latin typeface="Microsoft JhengHei UI Light" panose="020B0304030504040204" pitchFamily="34" charset="-120"/>
                <a:ea typeface="Microsoft JhengHei UI Light" panose="020B0304030504040204" pitchFamily="34" charset="-120"/>
                <a:cs typeface="Times New Roman"/>
                <a:sym typeface="Times New Roman"/>
              </a:rPr>
              <a:t>QGroundControl</a:t>
            </a:r>
            <a:endParaRPr lang="en-US" dirty="0"/>
          </a:p>
        </p:txBody>
      </p:sp>
      <p:pic>
        <p:nvPicPr>
          <p:cNvPr id="1026" name="Picture 2" descr="https://lh6.googleusercontent.com/oji0bc7U3He5PUUXqWnfbnoCtvOKvYLB-jDBJ1e4ELYRjtHPiwYBgQWed8Q0T50A5VO80Dr1U-LYDAZc8-F_0wdGBs-qEBawFLHEsyGnuvxFD12KAXy9C3pMa8HFcLDXsFJlwC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996" y="2252135"/>
            <a:ext cx="3885263" cy="2167051"/>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65720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640;p72"/>
          <p:cNvSpPr txBox="1">
            <a:spLocks noGrp="1"/>
          </p:cNvSpPr>
          <p:nvPr>
            <p:ph type="body" idx="1"/>
          </p:nvPr>
        </p:nvSpPr>
        <p:spPr>
          <a:xfrm>
            <a:off x="500267" y="1108737"/>
            <a:ext cx="8143465" cy="704315"/>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600"/>
              </a:spcAft>
              <a:buClr>
                <a:srgbClr val="000000"/>
              </a:buClr>
              <a:buSzPts val="1800"/>
              <a:buFont typeface="Arial"/>
              <a:buNone/>
            </a:pPr>
            <a:r>
              <a:rPr lang="zh-CN" altLang="en-US" sz="1800" dirty="0" smtClean="0">
                <a:solidFill>
                  <a:srgbClr val="000000"/>
                </a:solidFill>
                <a:latin typeface="Microsoft JhengHei" panose="020B0604030504040204" pitchFamily="34" charset="-120"/>
                <a:ea typeface="Microsoft JhengHei" panose="020B0604030504040204" pitchFamily="34" charset="-120"/>
                <a:cs typeface="Trebuchet MS"/>
                <a:sym typeface="Trebuchet MS"/>
              </a:rPr>
              <a:t>累計訓練</a:t>
            </a:r>
            <a:r>
              <a:rPr lang="en" sz="1800" b="0" i="0" u="none" strike="noStrike" cap="none" dirty="0" smtClean="0">
                <a:solidFill>
                  <a:srgbClr val="000000"/>
                </a:solidFill>
                <a:latin typeface="Microsoft JhengHei" panose="020B0604030504040204" pitchFamily="34" charset="-120"/>
                <a:ea typeface="Microsoft JhengHei" panose="020B0604030504040204" pitchFamily="34" charset="-120"/>
                <a:cs typeface="Trebuchet MS"/>
                <a:sym typeface="Trebuchet MS"/>
              </a:rPr>
              <a:t> 16,000,000 </a:t>
            </a:r>
            <a:r>
              <a:rPr lang="zh-CN" altLang="en-US" sz="1800" b="0" i="0" u="none" strike="noStrike" cap="none" dirty="0" smtClean="0">
                <a:solidFill>
                  <a:srgbClr val="000000"/>
                </a:solidFill>
                <a:latin typeface="Microsoft JhengHei" panose="020B0604030504040204" pitchFamily="34" charset="-120"/>
                <a:ea typeface="Microsoft JhengHei" panose="020B0604030504040204" pitchFamily="34" charset="-120"/>
                <a:cs typeface="Trebuchet MS"/>
                <a:sym typeface="Trebuchet MS"/>
              </a:rPr>
              <a:t>次，每次 </a:t>
            </a:r>
            <a:r>
              <a:rPr lang="en-US" altLang="zh-CN" sz="1800" b="0" i="0" u="none" strike="noStrike" cap="none" dirty="0" smtClean="0">
                <a:solidFill>
                  <a:srgbClr val="000000"/>
                </a:solidFill>
                <a:latin typeface="Microsoft JhengHei" panose="020B0604030504040204" pitchFamily="34" charset="-120"/>
                <a:ea typeface="Microsoft JhengHei" panose="020B0604030504040204" pitchFamily="34" charset="-120"/>
                <a:cs typeface="Trebuchet MS"/>
                <a:sym typeface="Trebuchet MS"/>
              </a:rPr>
              <a:t>9 </a:t>
            </a:r>
            <a:r>
              <a:rPr lang="zh-CN" altLang="en-US" sz="1800" b="0" i="0" u="none" strike="noStrike" cap="none" dirty="0" smtClean="0">
                <a:solidFill>
                  <a:srgbClr val="000000"/>
                </a:solidFill>
                <a:latin typeface="Microsoft JhengHei" panose="020B0604030504040204" pitchFamily="34" charset="-120"/>
                <a:ea typeface="Microsoft JhengHei" panose="020B0604030504040204" pitchFamily="34" charset="-120"/>
                <a:cs typeface="Trebuchet MS"/>
                <a:sym typeface="Trebuchet MS"/>
              </a:rPr>
              <a:t>台無人機同時進行訓練；</a:t>
            </a:r>
            <a:r>
              <a:rPr lang="zh-CN" altLang="en-US" sz="1800" dirty="0" smtClean="0">
                <a:solidFill>
                  <a:srgbClr val="000000"/>
                </a:solidFill>
                <a:latin typeface="Microsoft JhengHei" panose="020B0604030504040204" pitchFamily="34" charset="-120"/>
                <a:ea typeface="Microsoft JhengHei" panose="020B0604030504040204" pitchFamily="34" charset="-120"/>
                <a:cs typeface="Trebuchet MS"/>
                <a:sym typeface="Trebuchet MS"/>
              </a:rPr>
              <a:t>完</a:t>
            </a:r>
            <a:r>
              <a:rPr lang="zh-CN" altLang="en-US" sz="1800" dirty="0">
                <a:solidFill>
                  <a:srgbClr val="000000"/>
                </a:solidFill>
                <a:latin typeface="Microsoft JhengHei" panose="020B0604030504040204" pitchFamily="34" charset="-120"/>
                <a:ea typeface="Microsoft JhengHei" panose="020B0604030504040204" pitchFamily="34" charset="-120"/>
                <a:cs typeface="Trebuchet MS"/>
                <a:sym typeface="Trebuchet MS"/>
              </a:rPr>
              <a:t>成</a:t>
            </a:r>
            <a:r>
              <a:rPr lang="zh-CN" altLang="en-US" sz="1800" dirty="0" smtClean="0">
                <a:solidFill>
                  <a:srgbClr val="000000"/>
                </a:solidFill>
                <a:latin typeface="Microsoft JhengHei" panose="020B0604030504040204" pitchFamily="34" charset="-120"/>
                <a:ea typeface="Microsoft JhengHei" panose="020B0604030504040204" pitchFamily="34" charset="-120"/>
                <a:cs typeface="Trebuchet MS"/>
                <a:sym typeface="Trebuchet MS"/>
              </a:rPr>
              <a:t>後，在</a:t>
            </a:r>
            <a:r>
              <a:rPr lang="en" sz="1800" b="0" i="0" u="none" strike="noStrike" cap="none" dirty="0" smtClean="0">
                <a:solidFill>
                  <a:srgbClr val="000000"/>
                </a:solidFill>
                <a:latin typeface="Microsoft JhengHei" panose="020B0604030504040204" pitchFamily="34" charset="-120"/>
                <a:ea typeface="Microsoft JhengHei" panose="020B0604030504040204" pitchFamily="34" charset="-120"/>
                <a:cs typeface="Trebuchet MS"/>
                <a:sym typeface="Trebuchet MS"/>
              </a:rPr>
              <a:t> 100 </a:t>
            </a:r>
            <a:r>
              <a:rPr lang="zh-CN" altLang="en-US" sz="1800" dirty="0">
                <a:solidFill>
                  <a:srgbClr val="000000"/>
                </a:solidFill>
                <a:latin typeface="Microsoft JhengHei" panose="020B0604030504040204" pitchFamily="34" charset="-120"/>
                <a:ea typeface="Microsoft JhengHei" panose="020B0604030504040204" pitchFamily="34" charset="-120"/>
                <a:cs typeface="Trebuchet MS"/>
                <a:sym typeface="Trebuchet MS"/>
              </a:rPr>
              <a:t>個</a:t>
            </a:r>
            <a:r>
              <a:rPr lang="zh-CN" altLang="en-US" sz="1800" b="0" i="0" u="none" strike="noStrike" cap="none" dirty="0" smtClean="0">
                <a:solidFill>
                  <a:srgbClr val="000000"/>
                </a:solidFill>
                <a:latin typeface="Microsoft JhengHei" panose="020B0604030504040204" pitchFamily="34" charset="-120"/>
                <a:ea typeface="Microsoft JhengHei" panose="020B0604030504040204" pitchFamily="34" charset="-120"/>
                <a:cs typeface="Trebuchet MS"/>
                <a:sym typeface="Trebuchet MS"/>
              </a:rPr>
              <a:t>隨機產生的環境進行測試，成功率達八成以上</a:t>
            </a:r>
            <a:endParaRPr lang="en" sz="1800" dirty="0">
              <a:solidFill>
                <a:srgbClr val="000000"/>
              </a:solidFill>
              <a:latin typeface="Microsoft JhengHei" panose="020B0604030504040204" pitchFamily="34" charset="-120"/>
              <a:ea typeface="Microsoft JhengHei" panose="020B0604030504040204" pitchFamily="34" charset="-120"/>
              <a:cs typeface="Trebuchet MS"/>
              <a:sym typeface="Trebuchet MS"/>
            </a:endParaRPr>
          </a:p>
        </p:txBody>
      </p:sp>
      <p:pic>
        <p:nvPicPr>
          <p:cNvPr id="8" name="Picture 2" descr="https://lh6.googleusercontent.com/pwRpC6kLq7hee1qIzY2cU22XjRyEeeGmzQAZfcOkwwAxY5mZcgKk3h2vYaZxfvDokm83FkbvsWVOsey9H1XWSqnoa2-wEyRTfmubeul8GP7_HvNJ562HSQLTTRMjPkhKLVsprkwu"/>
          <p:cNvPicPr>
            <a:picLocks noChangeAspect="1" noChangeArrowheads="1"/>
          </p:cNvPicPr>
          <p:nvPr/>
        </p:nvPicPr>
        <p:blipFill rotWithShape="1">
          <a:blip r:embed="rId2">
            <a:extLst>
              <a:ext uri="{28A0092B-C50C-407E-A947-70E740481C1C}">
                <a14:useLocalDpi xmlns:a14="http://schemas.microsoft.com/office/drawing/2010/main" val="0"/>
              </a:ext>
            </a:extLst>
          </a:blip>
          <a:srcRect l="4796" r="54982"/>
          <a:stretch/>
        </p:blipFill>
        <p:spPr bwMode="auto">
          <a:xfrm>
            <a:off x="1012164" y="1959912"/>
            <a:ext cx="3198642" cy="23110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lh3.googleusercontent.com/WtgStBKB4M1gR-lIjSSZHSnXiyPa1u9VKp4H21k9Q5HNZYdq5EuAR2FOK7Jz4vF-1MOpKAkP5WfuunpzV-9M-plvm-wsbF2cbUSaufhdoUtDQPw1S86FtNjTS2-Ovatxr6T4xZU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4497" y="2497312"/>
            <a:ext cx="3590926" cy="47625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5488565" y="2262903"/>
            <a:ext cx="1662789" cy="307777"/>
          </a:xfrm>
          <a:prstGeom prst="rect">
            <a:avLst/>
          </a:prstGeom>
        </p:spPr>
        <p:txBody>
          <a:bodyPr wrap="square">
            <a:spAutoFit/>
          </a:bodyPr>
          <a:lstStyle/>
          <a:p>
            <a:pPr algn="ctr"/>
            <a:r>
              <a:rPr lang="en-US" altLang="zh-CN" dirty="0" smtClean="0">
                <a:solidFill>
                  <a:srgbClr val="666666"/>
                </a:solidFill>
                <a:latin typeface="Trebuchet MS"/>
                <a:ea typeface="Trebuchet MS"/>
                <a:cs typeface="Trebuchet MS"/>
                <a:sym typeface="Trebuchet MS"/>
              </a:rPr>
              <a:t>Reward Function</a:t>
            </a:r>
            <a:endParaRPr lang="en-US" altLang="zh-TW" dirty="0">
              <a:solidFill>
                <a:srgbClr val="666666"/>
              </a:solidFill>
              <a:latin typeface="Trebuchet MS"/>
              <a:ea typeface="Trebuchet MS"/>
              <a:cs typeface="Trebuchet MS"/>
              <a:sym typeface="Trebuchet MS"/>
            </a:endParaRPr>
          </a:p>
        </p:txBody>
      </p:sp>
      <p:sp>
        <p:nvSpPr>
          <p:cNvPr id="12" name="Google Shape;705;p82"/>
          <p:cNvSpPr txBox="1">
            <a:spLocks noGrp="1"/>
          </p:cNvSpPr>
          <p:nvPr>
            <p:ph type="title"/>
          </p:nvPr>
        </p:nvSpPr>
        <p:spPr>
          <a:xfrm>
            <a:off x="311700" y="471337"/>
            <a:ext cx="8520600" cy="707400"/>
          </a:xfrm>
          <a:prstGeom prst="rect">
            <a:avLst/>
          </a:prstGeom>
        </p:spPr>
        <p:txBody>
          <a:bodyPr spcFirstLastPara="1" wrap="square" lIns="91425" tIns="91425" rIns="91425" bIns="91425" anchor="t" anchorCtr="0">
            <a:noAutofit/>
          </a:bodyPr>
          <a:lstStyle/>
          <a:p>
            <a:pPr lvl="0"/>
            <a:r>
              <a:rPr lang="zh-CN" altLang="en-US" sz="3000" b="1" dirty="0" smtClean="0">
                <a:latin typeface="Microsoft JhengHei UI Light" panose="020B0304030504040204" pitchFamily="34" charset="-120"/>
                <a:ea typeface="Microsoft JhengHei UI Light" panose="020B0304030504040204" pitchFamily="34" charset="-120"/>
              </a:rPr>
              <a:t>以模</a:t>
            </a:r>
            <a:r>
              <a:rPr lang="zh-CN" altLang="en-US" sz="3000" b="1" dirty="0">
                <a:latin typeface="Microsoft JhengHei UI Light" panose="020B0304030504040204" pitchFamily="34" charset="-120"/>
                <a:ea typeface="Microsoft JhengHei UI Light" panose="020B0304030504040204" pitchFamily="34" charset="-120"/>
              </a:rPr>
              <a:t>擬器進</a:t>
            </a:r>
            <a:r>
              <a:rPr lang="zh-CN" altLang="en-US" sz="3000" b="1" dirty="0" smtClean="0">
                <a:latin typeface="Microsoft JhengHei UI Light" panose="020B0304030504040204" pitchFamily="34" charset="-120"/>
                <a:ea typeface="Microsoft JhengHei UI Light" panose="020B0304030504040204" pitchFamily="34" charset="-120"/>
              </a:rPr>
              <a:t>行避障之深度強化學習</a:t>
            </a:r>
            <a:endParaRPr sz="3000" dirty="0"/>
          </a:p>
        </p:txBody>
      </p:sp>
      <p:sp>
        <p:nvSpPr>
          <p:cNvPr id="13" name="Rectangle 12"/>
          <p:cNvSpPr/>
          <p:nvPr/>
        </p:nvSpPr>
        <p:spPr>
          <a:xfrm>
            <a:off x="4325302" y="3111371"/>
            <a:ext cx="4572000" cy="1062727"/>
          </a:xfrm>
          <a:prstGeom prst="rect">
            <a:avLst/>
          </a:prstGeom>
        </p:spPr>
        <p:txBody>
          <a:bodyPr>
            <a:spAutoFit/>
          </a:bodyPr>
          <a:lstStyle/>
          <a:p>
            <a:pPr>
              <a:lnSpc>
                <a:spcPct val="150000"/>
              </a:lnSpc>
            </a:pPr>
            <a:r>
              <a:rPr lang="en-US" altLang="zh-TW" dirty="0" smtClean="0">
                <a:latin typeface="Microsoft JhengHei" panose="020B0604030504040204" pitchFamily="34" charset="-120"/>
                <a:ea typeface="Microsoft JhengHei" panose="020B0604030504040204" pitchFamily="34" charset="-120"/>
              </a:rPr>
              <a:t>w</a:t>
            </a:r>
            <a:r>
              <a:rPr lang="en-US" altLang="zh-TW" baseline="-25000" dirty="0" smtClean="0">
                <a:latin typeface="Microsoft JhengHei" panose="020B0604030504040204" pitchFamily="34" charset="-120"/>
                <a:ea typeface="Microsoft JhengHei" panose="020B0604030504040204" pitchFamily="34" charset="-120"/>
              </a:rPr>
              <a:t>1</a:t>
            </a:r>
            <a:r>
              <a:rPr lang="zh-TW" altLang="en-US" dirty="0" smtClean="0">
                <a:latin typeface="Microsoft JhengHei" panose="020B0604030504040204" pitchFamily="34" charset="-120"/>
                <a:ea typeface="Microsoft JhengHei" panose="020B0604030504040204" pitchFamily="34" charset="-120"/>
              </a:rPr>
              <a:t> </a:t>
            </a:r>
            <a:r>
              <a:rPr lang="zh-CN" altLang="en-US" dirty="0" smtClean="0">
                <a:latin typeface="Microsoft JhengHei" panose="020B0604030504040204" pitchFamily="34" charset="-120"/>
                <a:ea typeface="Microsoft JhengHei" panose="020B0604030504040204" pitchFamily="34" charset="-120"/>
              </a:rPr>
              <a:t>：</a:t>
            </a:r>
            <a:r>
              <a:rPr lang="zh-TW" altLang="en-US" dirty="0" smtClean="0">
                <a:latin typeface="Microsoft JhengHei" panose="020B0604030504040204" pitchFamily="34" charset="-120"/>
                <a:ea typeface="Microsoft JhengHei" panose="020B0604030504040204" pitchFamily="34" charset="-120"/>
              </a:rPr>
              <a:t>當</a:t>
            </a:r>
            <a:r>
              <a:rPr lang="zh-TW" altLang="en-US" dirty="0">
                <a:latin typeface="Microsoft JhengHei" panose="020B0604030504040204" pitchFamily="34" charset="-120"/>
                <a:ea typeface="Microsoft JhengHei" panose="020B0604030504040204" pitchFamily="34" charset="-120"/>
              </a:rPr>
              <a:t>下位</a:t>
            </a:r>
            <a:r>
              <a:rPr lang="zh-TW" altLang="en-US" dirty="0" smtClean="0">
                <a:latin typeface="Microsoft JhengHei" panose="020B0604030504040204" pitchFamily="34" charset="-120"/>
                <a:ea typeface="Microsoft JhengHei" panose="020B0604030504040204" pitchFamily="34" charset="-120"/>
              </a:rPr>
              <a:t>置 </a:t>
            </a:r>
            <a:r>
              <a:rPr lang="en-US" altLang="zh-TW" dirty="0" err="1">
                <a:latin typeface="Microsoft JhengHei" panose="020B0604030504040204" pitchFamily="34" charset="-120"/>
                <a:ea typeface="Microsoft JhengHei" panose="020B0604030504040204" pitchFamily="34" charset="-120"/>
              </a:rPr>
              <a:t>d</a:t>
            </a:r>
            <a:r>
              <a:rPr lang="en-US" altLang="zh-TW" baseline="-25000" dirty="0" err="1">
                <a:latin typeface="Microsoft JhengHei" panose="020B0604030504040204" pitchFamily="34" charset="-120"/>
                <a:ea typeface="Microsoft JhengHei" panose="020B0604030504040204" pitchFamily="34" charset="-120"/>
              </a:rPr>
              <a:t>t</a:t>
            </a:r>
            <a:r>
              <a:rPr lang="en-US" altLang="zh-TW" baseline="-25000" dirty="0">
                <a:latin typeface="Microsoft JhengHei" panose="020B0604030504040204" pitchFamily="34" charset="-120"/>
                <a:ea typeface="Microsoft JhengHei" panose="020B0604030504040204" pitchFamily="34" charset="-120"/>
              </a:rPr>
              <a:t> </a:t>
            </a:r>
            <a:r>
              <a:rPr lang="en-US" altLang="zh-TW" baseline="-25000" dirty="0" smtClean="0">
                <a:latin typeface="Microsoft JhengHei" panose="020B0604030504040204" pitchFamily="34" charset="-120"/>
                <a:ea typeface="Microsoft JhengHei" panose="020B0604030504040204" pitchFamily="34" charset="-120"/>
              </a:rPr>
              <a:t> </a:t>
            </a:r>
            <a:r>
              <a:rPr lang="zh-TW" altLang="en-US" dirty="0" smtClean="0">
                <a:latin typeface="Microsoft JhengHei" panose="020B0604030504040204" pitchFamily="34" charset="-120"/>
                <a:ea typeface="Microsoft JhengHei" panose="020B0604030504040204" pitchFamily="34" charset="-120"/>
              </a:rPr>
              <a:t>和</a:t>
            </a:r>
            <a:r>
              <a:rPr lang="zh-CN" altLang="en-US" dirty="0">
                <a:latin typeface="Microsoft JhengHei" panose="020B0604030504040204" pitchFamily="34" charset="-120"/>
                <a:ea typeface="Microsoft JhengHei" panose="020B0604030504040204" pitchFamily="34" charset="-120"/>
              </a:rPr>
              <a:t>之前</a:t>
            </a:r>
            <a:r>
              <a:rPr lang="zh-TW" altLang="en-US" dirty="0" smtClean="0">
                <a:latin typeface="Microsoft JhengHei" panose="020B0604030504040204" pitchFamily="34" charset="-120"/>
                <a:ea typeface="Microsoft JhengHei" panose="020B0604030504040204" pitchFamily="34" charset="-120"/>
              </a:rPr>
              <a:t>位</a:t>
            </a:r>
            <a:r>
              <a:rPr lang="zh-TW" altLang="en-US" dirty="0">
                <a:latin typeface="Microsoft JhengHei" panose="020B0604030504040204" pitchFamily="34" charset="-120"/>
                <a:ea typeface="Microsoft JhengHei" panose="020B0604030504040204" pitchFamily="34" charset="-120"/>
              </a:rPr>
              <a:t>置 </a:t>
            </a:r>
            <a:r>
              <a:rPr lang="en-US" altLang="zh-TW" dirty="0">
                <a:latin typeface="Microsoft JhengHei" panose="020B0604030504040204" pitchFamily="34" charset="-120"/>
                <a:ea typeface="Microsoft JhengHei" panose="020B0604030504040204" pitchFamily="34" charset="-120"/>
              </a:rPr>
              <a:t>d</a:t>
            </a:r>
            <a:r>
              <a:rPr lang="en-US" altLang="zh-TW" baseline="-25000" dirty="0">
                <a:latin typeface="Microsoft JhengHei" panose="020B0604030504040204" pitchFamily="34" charset="-120"/>
                <a:ea typeface="Microsoft JhengHei" panose="020B0604030504040204" pitchFamily="34" charset="-120"/>
              </a:rPr>
              <a:t>t-1</a:t>
            </a:r>
            <a:r>
              <a:rPr lang="zh-TW" altLang="en-US" dirty="0">
                <a:latin typeface="Microsoft JhengHei" panose="020B0604030504040204" pitchFamily="34" charset="-120"/>
                <a:ea typeface="Microsoft JhengHei" panose="020B0604030504040204" pitchFamily="34" charset="-120"/>
              </a:rPr>
              <a:t> 與目</a:t>
            </a:r>
            <a:r>
              <a:rPr lang="zh-TW" altLang="en-US" dirty="0" smtClean="0">
                <a:latin typeface="Microsoft JhengHei" panose="020B0604030504040204" pitchFamily="34" charset="-120"/>
                <a:ea typeface="Microsoft JhengHei" panose="020B0604030504040204" pitchFamily="34" charset="-120"/>
              </a:rPr>
              <a:t>標</a:t>
            </a:r>
            <a:r>
              <a:rPr lang="zh-CN" altLang="en-US" dirty="0" smtClean="0">
                <a:latin typeface="Microsoft JhengHei" panose="020B0604030504040204" pitchFamily="34" charset="-120"/>
                <a:ea typeface="Microsoft JhengHei" panose="020B0604030504040204" pitchFamily="34" charset="-120"/>
              </a:rPr>
              <a:t>的</a:t>
            </a:r>
            <a:r>
              <a:rPr lang="zh-TW" altLang="en-US" dirty="0" smtClean="0">
                <a:latin typeface="Microsoft JhengHei" panose="020B0604030504040204" pitchFamily="34" charset="-120"/>
                <a:ea typeface="Microsoft JhengHei" panose="020B0604030504040204" pitchFamily="34" charset="-120"/>
              </a:rPr>
              <a:t>距</a:t>
            </a:r>
            <a:r>
              <a:rPr lang="zh-TW" altLang="en-US" dirty="0">
                <a:latin typeface="Microsoft JhengHei" panose="020B0604030504040204" pitchFamily="34" charset="-120"/>
                <a:ea typeface="Microsoft JhengHei" panose="020B0604030504040204" pitchFamily="34" charset="-120"/>
              </a:rPr>
              <a:t>離差</a:t>
            </a:r>
            <a:r>
              <a:rPr lang="zh-TW" altLang="en-US" dirty="0" smtClean="0">
                <a:latin typeface="Microsoft JhengHei" panose="020B0604030504040204" pitchFamily="34" charset="-120"/>
                <a:ea typeface="Microsoft JhengHei" panose="020B0604030504040204" pitchFamily="34" charset="-120"/>
              </a:rPr>
              <a:t>異</a:t>
            </a:r>
            <a:endParaRPr lang="en-US" altLang="zh-TW" dirty="0" smtClean="0">
              <a:latin typeface="Microsoft JhengHei" panose="020B0604030504040204" pitchFamily="34" charset="-120"/>
              <a:ea typeface="Microsoft JhengHei" panose="020B0604030504040204" pitchFamily="34" charset="-120"/>
            </a:endParaRPr>
          </a:p>
          <a:p>
            <a:pPr>
              <a:lnSpc>
                <a:spcPct val="150000"/>
              </a:lnSpc>
            </a:pPr>
            <a:r>
              <a:rPr lang="en-US" altLang="zh-TW" dirty="0" smtClean="0">
                <a:latin typeface="Microsoft JhengHei" panose="020B0604030504040204" pitchFamily="34" charset="-120"/>
                <a:ea typeface="Microsoft JhengHei" panose="020B0604030504040204" pitchFamily="34" charset="-120"/>
              </a:rPr>
              <a:t>w</a:t>
            </a:r>
            <a:r>
              <a:rPr lang="en-US" altLang="zh-TW" baseline="-25000" dirty="0" smtClean="0">
                <a:latin typeface="Microsoft JhengHei" panose="020B0604030504040204" pitchFamily="34" charset="-120"/>
                <a:ea typeface="Microsoft JhengHei" panose="020B0604030504040204" pitchFamily="34" charset="-120"/>
              </a:rPr>
              <a:t>2</a:t>
            </a:r>
            <a:r>
              <a:rPr lang="zh-TW" altLang="en-US" dirty="0">
                <a:latin typeface="Microsoft JhengHei" panose="020B0604030504040204" pitchFamily="34" charset="-120"/>
                <a:ea typeface="Microsoft JhengHei" panose="020B0604030504040204" pitchFamily="34" charset="-120"/>
              </a:rPr>
              <a:t> </a:t>
            </a:r>
            <a:r>
              <a:rPr lang="zh-CN" altLang="en-US" dirty="0">
                <a:latin typeface="Microsoft JhengHei" panose="020B0604030504040204" pitchFamily="34" charset="-120"/>
                <a:ea typeface="Microsoft JhengHei" panose="020B0604030504040204" pitchFamily="34" charset="-120"/>
              </a:rPr>
              <a:t>：</a:t>
            </a:r>
            <a:r>
              <a:rPr lang="zh-CN" altLang="en-US" dirty="0" smtClean="0">
                <a:latin typeface="Microsoft JhengHei" panose="020B0604030504040204" pitchFamily="34" charset="-120"/>
                <a:ea typeface="Microsoft JhengHei" panose="020B0604030504040204" pitchFamily="34" charset="-120"/>
              </a:rPr>
              <a:t>當前</a:t>
            </a:r>
            <a:r>
              <a:rPr lang="zh-TW" altLang="en-US" dirty="0" smtClean="0">
                <a:latin typeface="Microsoft JhengHei" panose="020B0604030504040204" pitchFamily="34" charset="-120"/>
                <a:ea typeface="Microsoft JhengHei" panose="020B0604030504040204" pitchFamily="34" charset="-120"/>
              </a:rPr>
              <a:t>飛</a:t>
            </a:r>
            <a:r>
              <a:rPr lang="zh-TW" altLang="en-US" dirty="0">
                <a:latin typeface="Microsoft JhengHei" panose="020B0604030504040204" pitchFamily="34" charset="-120"/>
                <a:ea typeface="Microsoft JhengHei" panose="020B0604030504040204" pitchFamily="34" charset="-120"/>
              </a:rPr>
              <a:t>行總時</a:t>
            </a:r>
            <a:r>
              <a:rPr lang="zh-TW" altLang="en-US" dirty="0" smtClean="0">
                <a:latin typeface="Microsoft JhengHei" panose="020B0604030504040204" pitchFamily="34" charset="-120"/>
                <a:ea typeface="Microsoft JhengHei" panose="020B0604030504040204" pitchFamily="34" charset="-120"/>
              </a:rPr>
              <a:t>間</a:t>
            </a:r>
            <a:endParaRPr lang="en-US" altLang="zh-TW" dirty="0" smtClean="0">
              <a:latin typeface="Microsoft JhengHei" panose="020B0604030504040204" pitchFamily="34" charset="-120"/>
              <a:ea typeface="Microsoft JhengHei" panose="020B0604030504040204" pitchFamily="34" charset="-120"/>
            </a:endParaRPr>
          </a:p>
          <a:p>
            <a:pPr>
              <a:lnSpc>
                <a:spcPct val="150000"/>
              </a:lnSpc>
            </a:pPr>
            <a:r>
              <a:rPr lang="en-US" altLang="zh-TW" dirty="0" smtClean="0">
                <a:latin typeface="Microsoft JhengHei" panose="020B0604030504040204" pitchFamily="34" charset="-120"/>
                <a:ea typeface="Microsoft JhengHei" panose="020B0604030504040204" pitchFamily="34" charset="-120"/>
              </a:rPr>
              <a:t>w</a:t>
            </a:r>
            <a:r>
              <a:rPr lang="en-US" altLang="zh-TW" baseline="-25000" dirty="0" smtClean="0">
                <a:latin typeface="Microsoft JhengHei" panose="020B0604030504040204" pitchFamily="34" charset="-120"/>
                <a:ea typeface="Microsoft JhengHei" panose="020B0604030504040204" pitchFamily="34" charset="-120"/>
              </a:rPr>
              <a:t>3</a:t>
            </a:r>
            <a:r>
              <a:rPr lang="zh-TW" altLang="en-US" dirty="0" smtClean="0">
                <a:latin typeface="Microsoft JhengHei" panose="020B0604030504040204" pitchFamily="34" charset="-120"/>
                <a:ea typeface="Microsoft JhengHei" panose="020B0604030504040204" pitchFamily="34" charset="-120"/>
              </a:rPr>
              <a:t> </a:t>
            </a:r>
            <a:r>
              <a:rPr lang="zh-CN" altLang="en-US" dirty="0" smtClean="0">
                <a:latin typeface="Microsoft JhengHei" panose="020B0604030504040204" pitchFamily="34" charset="-120"/>
                <a:ea typeface="Microsoft JhengHei" panose="020B0604030504040204" pitchFamily="34" charset="-120"/>
              </a:rPr>
              <a:t>：</a:t>
            </a:r>
            <a:r>
              <a:rPr lang="zh-CN" altLang="en-US" dirty="0">
                <a:latin typeface="Microsoft JhengHei" panose="020B0604030504040204" pitchFamily="34" charset="-120"/>
                <a:ea typeface="Microsoft JhengHei" panose="020B0604030504040204" pitchFamily="34" charset="-120"/>
              </a:rPr>
              <a:t>當前</a:t>
            </a:r>
            <a:r>
              <a:rPr lang="zh-TW" altLang="en-US" dirty="0" smtClean="0">
                <a:latin typeface="Microsoft JhengHei" panose="020B0604030504040204" pitchFamily="34" charset="-120"/>
                <a:ea typeface="Microsoft JhengHei" panose="020B0604030504040204" pitchFamily="34" charset="-120"/>
              </a:rPr>
              <a:t>旋</a:t>
            </a:r>
            <a:r>
              <a:rPr lang="zh-TW" altLang="en-US" dirty="0">
                <a:latin typeface="Microsoft JhengHei" panose="020B0604030504040204" pitchFamily="34" charset="-120"/>
                <a:ea typeface="Microsoft JhengHei" panose="020B0604030504040204" pitchFamily="34" charset="-120"/>
              </a:rPr>
              <a:t>轉角 </a:t>
            </a:r>
            <a:r>
              <a:rPr lang="en-US" altLang="zh-TW" dirty="0" err="1">
                <a:latin typeface="Microsoft JhengHei" panose="020B0604030504040204" pitchFamily="34" charset="-120"/>
                <a:ea typeface="Microsoft JhengHei" panose="020B0604030504040204" pitchFamily="34" charset="-120"/>
              </a:rPr>
              <a:t>R</a:t>
            </a:r>
            <a:r>
              <a:rPr lang="en-US" altLang="zh-TW" baseline="-25000" dirty="0" err="1">
                <a:latin typeface="Microsoft JhengHei" panose="020B0604030504040204" pitchFamily="34" charset="-120"/>
                <a:ea typeface="Microsoft JhengHei" panose="020B0604030504040204" pitchFamily="34" charset="-120"/>
              </a:rPr>
              <a:t>t</a:t>
            </a:r>
            <a:r>
              <a:rPr lang="zh-TW" altLang="en-US" dirty="0">
                <a:latin typeface="Microsoft JhengHei" panose="020B0604030504040204" pitchFamily="34" charset="-120"/>
                <a:ea typeface="Microsoft JhengHei" panose="020B0604030504040204" pitchFamily="34" charset="-120"/>
              </a:rPr>
              <a:t> 與目標旋轉角 </a:t>
            </a:r>
            <a:r>
              <a:rPr lang="en-US" altLang="zh-TW" dirty="0">
                <a:latin typeface="Microsoft JhengHei" panose="020B0604030504040204" pitchFamily="34" charset="-120"/>
                <a:ea typeface="Microsoft JhengHei" panose="020B0604030504040204" pitchFamily="34" charset="-120"/>
              </a:rPr>
              <a:t>R</a:t>
            </a:r>
            <a:r>
              <a:rPr lang="en-US" altLang="zh-TW" baseline="-25000" dirty="0">
                <a:latin typeface="Microsoft JhengHei" panose="020B0604030504040204" pitchFamily="34" charset="-120"/>
                <a:ea typeface="Microsoft JhengHei" panose="020B0604030504040204" pitchFamily="34" charset="-120"/>
              </a:rPr>
              <a:t>0 </a:t>
            </a:r>
            <a:r>
              <a:rPr lang="zh-TW" altLang="en-US" dirty="0">
                <a:latin typeface="Microsoft JhengHei" panose="020B0604030504040204" pitchFamily="34" charset="-120"/>
                <a:ea typeface="Microsoft JhengHei" panose="020B0604030504040204" pitchFamily="34" charset="-120"/>
              </a:rPr>
              <a:t>之差</a:t>
            </a:r>
            <a:r>
              <a:rPr lang="zh-TW" altLang="en-US" dirty="0" smtClean="0">
                <a:latin typeface="Microsoft JhengHei" panose="020B0604030504040204" pitchFamily="34" charset="-120"/>
                <a:ea typeface="Microsoft JhengHei" panose="020B0604030504040204" pitchFamily="34" charset="-120"/>
              </a:rPr>
              <a:t>異</a:t>
            </a:r>
            <a:endParaRPr lang="en-US" sz="1600" dirty="0">
              <a:latin typeface="Microsoft JhengHei" panose="020B0604030504040204" pitchFamily="34" charset="-120"/>
              <a:ea typeface="Microsoft JhengHei" panose="020B0604030504040204" pitchFamily="34" charset="-120"/>
            </a:endParaRPr>
          </a:p>
        </p:txBody>
      </p:sp>
      <p:sp>
        <p:nvSpPr>
          <p:cNvPr id="14" name="Rectangle 13"/>
          <p:cNvSpPr/>
          <p:nvPr/>
        </p:nvSpPr>
        <p:spPr>
          <a:xfrm>
            <a:off x="1441934" y="4261569"/>
            <a:ext cx="2339102" cy="307777"/>
          </a:xfrm>
          <a:prstGeom prst="rect">
            <a:avLst/>
          </a:prstGeom>
        </p:spPr>
        <p:txBody>
          <a:bodyPr wrap="none">
            <a:spAutoFit/>
          </a:bodyPr>
          <a:lstStyle/>
          <a:p>
            <a:pPr algn="just"/>
            <a:r>
              <a:rPr lang="zh-CN" altLang="en-US" dirty="0" smtClean="0">
                <a:solidFill>
                  <a:srgbClr val="666666"/>
                </a:solidFill>
                <a:latin typeface="Microsoft JhengHei" panose="020B0604030504040204" pitchFamily="34" charset="-120"/>
                <a:ea typeface="Microsoft JhengHei" panose="020B0604030504040204" pitchFamily="34" charset="-120"/>
                <a:cs typeface="Trebuchet MS"/>
                <a:sym typeface="Trebuchet MS"/>
              </a:rPr>
              <a:t>無</a:t>
            </a:r>
            <a:r>
              <a:rPr lang="zh-CN" altLang="en-US" dirty="0">
                <a:solidFill>
                  <a:srgbClr val="666666"/>
                </a:solidFill>
                <a:latin typeface="Microsoft JhengHei" panose="020B0604030504040204" pitchFamily="34" charset="-120"/>
                <a:ea typeface="Microsoft JhengHei" panose="020B0604030504040204" pitchFamily="34" charset="-120"/>
                <a:cs typeface="Trebuchet MS"/>
                <a:sym typeface="Trebuchet MS"/>
              </a:rPr>
              <a:t>人機</a:t>
            </a:r>
            <a:r>
              <a:rPr lang="zh-CN" altLang="en-US" dirty="0" smtClean="0">
                <a:solidFill>
                  <a:srgbClr val="666666"/>
                </a:solidFill>
                <a:latin typeface="Microsoft JhengHei" panose="020B0604030504040204" pitchFamily="34" charset="-120"/>
                <a:ea typeface="Microsoft JhengHei" panose="020B0604030504040204" pitchFamily="34" charset="-120"/>
                <a:cs typeface="Trebuchet MS"/>
                <a:sym typeface="Trebuchet MS"/>
              </a:rPr>
              <a:t>在場</a:t>
            </a:r>
            <a:r>
              <a:rPr lang="zh-CN" altLang="en-US" dirty="0">
                <a:solidFill>
                  <a:srgbClr val="666666"/>
                </a:solidFill>
                <a:latin typeface="Microsoft JhengHei" panose="020B0604030504040204" pitchFamily="34" charset="-120"/>
                <a:ea typeface="Microsoft JhengHei" panose="020B0604030504040204" pitchFamily="34" charset="-120"/>
                <a:cs typeface="Trebuchet MS"/>
                <a:sym typeface="Trebuchet MS"/>
              </a:rPr>
              <a:t>景內的飛行路徑</a:t>
            </a:r>
            <a:endParaRPr lang="en-US" altLang="zh-TW" dirty="0">
              <a:solidFill>
                <a:srgbClr val="666666"/>
              </a:solidFill>
              <a:latin typeface="Microsoft JhengHei" panose="020B0604030504040204" pitchFamily="34" charset="-120"/>
              <a:ea typeface="Microsoft JhengHei" panose="020B0604030504040204" pitchFamily="34" charset="-120"/>
              <a:cs typeface="Trebuchet MS"/>
              <a:sym typeface="Trebuchet MS"/>
            </a:endParaRPr>
          </a:p>
        </p:txBody>
      </p:sp>
    </p:spTree>
    <p:extLst>
      <p:ext uri="{BB962C8B-B14F-4D97-AF65-F5344CB8AC3E}">
        <p14:creationId xmlns:p14="http://schemas.microsoft.com/office/powerpoint/2010/main" val="4558329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82"/>
          <p:cNvSpPr txBox="1">
            <a:spLocks noGrp="1"/>
          </p:cNvSpPr>
          <p:nvPr>
            <p:ph type="title"/>
          </p:nvPr>
        </p:nvSpPr>
        <p:spPr>
          <a:xfrm>
            <a:off x="311700" y="471337"/>
            <a:ext cx="8520600" cy="707400"/>
          </a:xfrm>
          <a:prstGeom prst="rect">
            <a:avLst/>
          </a:prstGeom>
        </p:spPr>
        <p:txBody>
          <a:bodyPr spcFirstLastPara="1" wrap="square" lIns="91425" tIns="91425" rIns="91425" bIns="91425" anchor="t" anchorCtr="0">
            <a:noAutofit/>
          </a:bodyPr>
          <a:lstStyle/>
          <a:p>
            <a:pPr lvl="0"/>
            <a:r>
              <a:rPr lang="zh-CN" altLang="en-US" sz="3000" b="1" dirty="0" smtClean="0">
                <a:latin typeface="Microsoft JhengHei UI Light" panose="020B0304030504040204" pitchFamily="34" charset="-120"/>
                <a:ea typeface="Microsoft JhengHei UI Light" panose="020B0304030504040204" pitchFamily="34" charset="-120"/>
              </a:rPr>
              <a:t>用地面站設置路徑讓無人機依循路線飛行</a:t>
            </a:r>
            <a:endParaRPr sz="3000" dirty="0"/>
          </a:p>
        </p:txBody>
      </p:sp>
      <p:sp>
        <p:nvSpPr>
          <p:cNvPr id="710" name="Google Shape;710;p82"/>
          <p:cNvSpPr txBox="1">
            <a:spLocks noGrp="1"/>
          </p:cNvSpPr>
          <p:nvPr>
            <p:ph type="body" idx="1"/>
          </p:nvPr>
        </p:nvSpPr>
        <p:spPr>
          <a:xfrm>
            <a:off x="273706" y="1169506"/>
            <a:ext cx="8520600" cy="732300"/>
          </a:xfrm>
          <a:prstGeom prst="rect">
            <a:avLst/>
          </a:prstGeom>
        </p:spPr>
        <p:txBody>
          <a:bodyPr spcFirstLastPara="1" wrap="square" lIns="91425" tIns="91425" rIns="91425" bIns="91425" anchor="t" anchorCtr="0">
            <a:noAutofit/>
          </a:bodyPr>
          <a:lstStyle/>
          <a:p>
            <a:pPr marL="0" lvl="0" indent="0">
              <a:buNone/>
            </a:pPr>
            <a:r>
              <a:rPr lang="zh-CN" altLang="en-US" sz="2000" dirty="0" smtClean="0">
                <a:solidFill>
                  <a:srgbClr val="000000"/>
                </a:solidFill>
                <a:latin typeface="Microsoft JhengHei UI Light" panose="020B0304030504040204" pitchFamily="34" charset="-120"/>
                <a:ea typeface="Microsoft JhengHei UI Light" panose="020B0304030504040204" pitchFamily="34" charset="-120"/>
                <a:cs typeface="Times New Roman"/>
                <a:sym typeface="Times New Roman"/>
              </a:rPr>
              <a:t>以自主研發之地面站設定飛行路線，再讓學習了追尋目標物（含避障模型）的無人機在模擬器裡依循飛行路線飛行</a:t>
            </a:r>
            <a:endParaRPr sz="2000" dirty="0">
              <a:solidFill>
                <a:srgbClr val="232323"/>
              </a:solidFill>
              <a:latin typeface="Microsoft JhengHei UI Light" panose="020B0304030504040204" pitchFamily="34" charset="-120"/>
              <a:ea typeface="Microsoft JhengHei UI Light" panose="020B0304030504040204" pitchFamily="34" charset="-120"/>
              <a:cs typeface="Times New Roman"/>
              <a:sym typeface="Times New Roman"/>
            </a:endParaRPr>
          </a:p>
        </p:txBody>
      </p:sp>
      <p:sp>
        <p:nvSpPr>
          <p:cNvPr id="711" name="Google Shape;711;p82"/>
          <p:cNvSpPr txBox="1"/>
          <p:nvPr/>
        </p:nvSpPr>
        <p:spPr>
          <a:xfrm>
            <a:off x="4384882" y="2109144"/>
            <a:ext cx="533700" cy="13155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1800" b="1" dirty="0">
                <a:latin typeface="Microsoft JhengHei UI Light" panose="020B0304030504040204" pitchFamily="34" charset="-120"/>
                <a:ea typeface="Microsoft JhengHei UI Light" panose="020B0304030504040204" pitchFamily="34" charset="-120"/>
              </a:rPr>
              <a:t>路徑傳送</a:t>
            </a:r>
            <a:endParaRPr sz="1800" b="1" dirty="0">
              <a:latin typeface="Microsoft JhengHei UI Light" panose="020B0304030504040204" pitchFamily="34" charset="-120"/>
              <a:ea typeface="Microsoft JhengHei UI Light" panose="020B0304030504040204" pitchFamily="34" charset="-120"/>
            </a:endParaRPr>
          </a:p>
        </p:txBody>
      </p:sp>
      <p:sp>
        <p:nvSpPr>
          <p:cNvPr id="12" name="Google Shape;732;p83"/>
          <p:cNvSpPr txBox="1"/>
          <p:nvPr/>
        </p:nvSpPr>
        <p:spPr>
          <a:xfrm>
            <a:off x="1027456" y="4461382"/>
            <a:ext cx="2766774" cy="41854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latin typeface="Microsoft JhengHei UI Light" panose="020B0304030504040204" pitchFamily="34" charset="-120"/>
                <a:ea typeface="Microsoft JhengHei UI Light" panose="020B0304030504040204" pitchFamily="34" charset="-120"/>
              </a:rPr>
              <a:t>自</a:t>
            </a:r>
            <a:r>
              <a:rPr lang="zh-CN" altLang="en-US" sz="1800" b="1" dirty="0" smtClean="0">
                <a:latin typeface="Microsoft JhengHei UI Light" panose="020B0304030504040204" pitchFamily="34" charset="-120"/>
                <a:ea typeface="Microsoft JhengHei UI Light" panose="020B0304030504040204" pitchFamily="34" charset="-120"/>
              </a:rPr>
              <a:t>行研發之無人機地</a:t>
            </a:r>
            <a:r>
              <a:rPr lang="zh-CN" altLang="en-US" sz="1800" b="1" dirty="0">
                <a:latin typeface="Microsoft JhengHei UI Light" panose="020B0304030504040204" pitchFamily="34" charset="-120"/>
                <a:ea typeface="Microsoft JhengHei UI Light" panose="020B0304030504040204" pitchFamily="34" charset="-120"/>
              </a:rPr>
              <a:t>面站</a:t>
            </a:r>
            <a:endParaRPr lang="en-US" altLang="zh-CN" sz="1800" b="1" dirty="0" smtClean="0">
              <a:latin typeface="Microsoft JhengHei UI Light" panose="020B0304030504040204" pitchFamily="34" charset="-120"/>
              <a:ea typeface="Microsoft JhengHei UI Light" panose="020B0304030504040204" pitchFamily="34" charset="-120"/>
            </a:endParaRPr>
          </a:p>
        </p:txBody>
      </p:sp>
      <p:sp>
        <p:nvSpPr>
          <p:cNvPr id="15" name="Google Shape;732;p83"/>
          <p:cNvSpPr txBox="1"/>
          <p:nvPr/>
        </p:nvSpPr>
        <p:spPr>
          <a:xfrm>
            <a:off x="5099858" y="4385461"/>
            <a:ext cx="3732442" cy="57038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smtClean="0">
                <a:latin typeface="Microsoft JhengHei UI Light" panose="020B0304030504040204" pitchFamily="34" charset="-120"/>
                <a:ea typeface="Microsoft JhengHei UI Light" panose="020B0304030504040204" pitchFamily="34" charset="-120"/>
              </a:rPr>
              <a:t>無人機物理模擬器 </a:t>
            </a:r>
            <a:r>
              <a:rPr lang="en-US" altLang="zh-CN" sz="1800" b="1" dirty="0" smtClean="0">
                <a:latin typeface="Microsoft JhengHei UI Light" panose="020B0304030504040204" pitchFamily="34" charset="-120"/>
                <a:ea typeface="Microsoft JhengHei UI Light" panose="020B0304030504040204" pitchFamily="34" charset="-120"/>
              </a:rPr>
              <a:t>+ </a:t>
            </a:r>
            <a:r>
              <a:rPr lang="zh-CN" altLang="en-US" sz="1800" b="1" dirty="0" smtClean="0">
                <a:latin typeface="Microsoft JhengHei UI Light" panose="020B0304030504040204" pitchFamily="34" charset="-120"/>
                <a:ea typeface="Microsoft JhengHei UI Light" panose="020B0304030504040204" pitchFamily="34" charset="-120"/>
              </a:rPr>
              <a:t>避障模型</a:t>
            </a:r>
            <a:endParaRPr sz="1800" b="1" dirty="0">
              <a:latin typeface="Microsoft JhengHei UI Light" panose="020B0304030504040204" pitchFamily="34" charset="-120"/>
              <a:ea typeface="Microsoft JhengHei UI Light" panose="020B0304030504040204" pitchFamily="34" charset="-120"/>
            </a:endParaRPr>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37214" t="52793" r="35685" b="19858"/>
          <a:stretch/>
        </p:blipFill>
        <p:spPr>
          <a:xfrm>
            <a:off x="435500" y="2167815"/>
            <a:ext cx="3950686" cy="2242608"/>
          </a:xfrm>
          <a:prstGeom prst="rect">
            <a:avLst/>
          </a:prstGeom>
          <a:ln>
            <a:solidFill>
              <a:schemeClr val="accent6"/>
            </a:solidFill>
          </a:ln>
        </p:spPr>
      </p:pic>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50334" t="53816" r="22362" b="19112"/>
          <a:stretch/>
        </p:blipFill>
        <p:spPr>
          <a:xfrm>
            <a:off x="4995417" y="2182791"/>
            <a:ext cx="3961224" cy="2209219"/>
          </a:xfrm>
          <a:prstGeom prst="rect">
            <a:avLst/>
          </a:prstGeom>
          <a:ln>
            <a:solidFill>
              <a:schemeClr val="accent6"/>
            </a:solidFill>
          </a:ln>
        </p:spPr>
      </p:pic>
      <p:sp>
        <p:nvSpPr>
          <p:cNvPr id="4" name="Right Arrow 3"/>
          <p:cNvSpPr/>
          <p:nvPr/>
        </p:nvSpPr>
        <p:spPr>
          <a:xfrm>
            <a:off x="4387489" y="3347502"/>
            <a:ext cx="607928" cy="28448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84778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21" name="Google Shape;705;p82"/>
          <p:cNvSpPr txBox="1">
            <a:spLocks noGrp="1"/>
          </p:cNvSpPr>
          <p:nvPr>
            <p:ph type="title"/>
          </p:nvPr>
        </p:nvSpPr>
        <p:spPr>
          <a:xfrm>
            <a:off x="311700" y="471337"/>
            <a:ext cx="5665030" cy="707400"/>
          </a:xfrm>
          <a:prstGeom prst="rect">
            <a:avLst/>
          </a:prstGeom>
        </p:spPr>
        <p:txBody>
          <a:bodyPr spcFirstLastPara="1" wrap="square" lIns="91425" tIns="91425" rIns="91425" bIns="91425" anchor="t" anchorCtr="0">
            <a:noAutofit/>
          </a:bodyPr>
          <a:lstStyle/>
          <a:p>
            <a:pPr lvl="0"/>
            <a:r>
              <a:rPr lang="zh-CN" altLang="en-US" sz="3000" b="1" dirty="0">
                <a:latin typeface="Microsoft JhengHei UI Light" panose="020B0304030504040204" pitchFamily="34" charset="-120"/>
                <a:ea typeface="Microsoft JhengHei UI Light" panose="020B0304030504040204" pitchFamily="34" charset="-120"/>
              </a:rPr>
              <a:t>無人</a:t>
            </a:r>
            <a:r>
              <a:rPr lang="zh-CN" altLang="en-US" sz="3000" b="1" dirty="0" smtClean="0">
                <a:latin typeface="Microsoft JhengHei UI Light" panose="020B0304030504040204" pitchFamily="34" charset="-120"/>
                <a:ea typeface="Microsoft JhengHei UI Light" panose="020B0304030504040204" pitchFamily="34" charset="-120"/>
              </a:rPr>
              <a:t>機地面站 </a:t>
            </a:r>
            <a:endParaRPr sz="3000"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5040" t="20352" r="24960" b="15621"/>
          <a:stretch/>
        </p:blipFill>
        <p:spPr>
          <a:xfrm>
            <a:off x="696012" y="1265583"/>
            <a:ext cx="4114800" cy="3293165"/>
          </a:xfrm>
          <a:prstGeom prst="rect">
            <a:avLst/>
          </a:prstGeom>
        </p:spPr>
      </p:pic>
      <p:sp>
        <p:nvSpPr>
          <p:cNvPr id="4" name="Rectangle 3"/>
          <p:cNvSpPr/>
          <p:nvPr/>
        </p:nvSpPr>
        <p:spPr>
          <a:xfrm>
            <a:off x="2358886" y="1524000"/>
            <a:ext cx="596349" cy="5698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96013" y="3584713"/>
            <a:ext cx="4114800" cy="974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153563" y="1587369"/>
            <a:ext cx="3473602" cy="507831"/>
          </a:xfrm>
          <a:prstGeom prst="rect">
            <a:avLst/>
          </a:prstGeom>
        </p:spPr>
        <p:txBody>
          <a:bodyPr wrap="square">
            <a:spAutoFit/>
          </a:bodyPr>
          <a:lstStyle/>
          <a:p>
            <a:pPr>
              <a:lnSpc>
                <a:spcPct val="150000"/>
              </a:lnSpc>
            </a:pPr>
            <a:r>
              <a:rPr lang="zh-CN" altLang="en-US" sz="1800" dirty="0" smtClean="0">
                <a:latin typeface="Microsoft JhengHei" panose="020B0604030504040204" pitchFamily="34" charset="-120"/>
                <a:ea typeface="Microsoft JhengHei" panose="020B0604030504040204" pitchFamily="34" charset="-120"/>
              </a:rPr>
              <a:t>對應之辨識結果</a:t>
            </a:r>
            <a:endParaRPr lang="en-US" altLang="zh-CN" sz="1800" dirty="0" smtClean="0">
              <a:latin typeface="Microsoft JhengHei" panose="020B0604030504040204" pitchFamily="34" charset="-120"/>
              <a:ea typeface="Microsoft JhengHei" panose="020B0604030504040204" pitchFamily="34" charset="-120"/>
            </a:endParaRPr>
          </a:p>
        </p:txBody>
      </p:sp>
      <p:sp>
        <p:nvSpPr>
          <p:cNvPr id="13" name="Rectangle 12"/>
          <p:cNvSpPr/>
          <p:nvPr/>
        </p:nvSpPr>
        <p:spPr>
          <a:xfrm>
            <a:off x="5166815" y="3005354"/>
            <a:ext cx="3473602" cy="1754326"/>
          </a:xfrm>
          <a:prstGeom prst="rect">
            <a:avLst/>
          </a:prstGeom>
        </p:spPr>
        <p:txBody>
          <a:bodyPr wrap="square">
            <a:spAutoFit/>
          </a:bodyPr>
          <a:lstStyle/>
          <a:p>
            <a:pPr>
              <a:lnSpc>
                <a:spcPct val="150000"/>
              </a:lnSpc>
            </a:pPr>
            <a:r>
              <a:rPr lang="zh-CN" altLang="en-US" sz="1800" dirty="0" smtClean="0">
                <a:latin typeface="Microsoft JhengHei" panose="020B0604030504040204" pitchFamily="34" charset="-120"/>
                <a:ea typeface="Microsoft JhengHei" panose="020B0604030504040204" pitchFamily="34" charset="-120"/>
              </a:rPr>
              <a:t>控制面板</a:t>
            </a:r>
            <a:endParaRPr lang="en-US" altLang="zh-CN" sz="1800" dirty="0" smtClean="0">
              <a:latin typeface="Microsoft JhengHei" panose="020B0604030504040204" pitchFamily="34" charset="-120"/>
              <a:ea typeface="Microsoft JhengHei" panose="020B0604030504040204" pitchFamily="34" charset="-120"/>
            </a:endParaRPr>
          </a:p>
          <a:p>
            <a:pPr marL="285750" indent="-285750">
              <a:lnSpc>
                <a:spcPct val="150000"/>
              </a:lnSpc>
              <a:buFontTx/>
              <a:buChar char="-"/>
            </a:pPr>
            <a:r>
              <a:rPr lang="zh-CN" altLang="en-US" sz="1800" dirty="0">
                <a:latin typeface="Microsoft JhengHei" panose="020B0604030504040204" pitchFamily="34" charset="-120"/>
                <a:ea typeface="Microsoft JhengHei" panose="020B0604030504040204" pitchFamily="34" charset="-120"/>
              </a:rPr>
              <a:t>無人</a:t>
            </a:r>
            <a:r>
              <a:rPr lang="zh-CN" altLang="en-US" sz="1800" dirty="0" smtClean="0">
                <a:latin typeface="Microsoft JhengHei" panose="020B0604030504040204" pitchFamily="34" charset="-120"/>
                <a:ea typeface="Microsoft JhengHei" panose="020B0604030504040204" pitchFamily="34" charset="-120"/>
              </a:rPr>
              <a:t>機電源、高度、狀態</a:t>
            </a:r>
            <a:endParaRPr lang="en-US" altLang="zh-CN" sz="1800" dirty="0" smtClean="0">
              <a:latin typeface="Microsoft JhengHei" panose="020B0604030504040204" pitchFamily="34" charset="-120"/>
              <a:ea typeface="Microsoft JhengHei" panose="020B0604030504040204" pitchFamily="34" charset="-120"/>
            </a:endParaRPr>
          </a:p>
          <a:p>
            <a:pPr marL="285750" indent="-285750">
              <a:lnSpc>
                <a:spcPct val="150000"/>
              </a:lnSpc>
              <a:buFontTx/>
              <a:buChar char="-"/>
            </a:pPr>
            <a:r>
              <a:rPr lang="zh-CN" altLang="en-US" sz="1800" dirty="0" smtClean="0">
                <a:latin typeface="Microsoft JhengHei" panose="020B0604030504040204" pitchFamily="34" charset="-120"/>
                <a:ea typeface="Microsoft JhengHei" panose="020B0604030504040204" pitchFamily="34" charset="-120"/>
              </a:rPr>
              <a:t>起飛、降落、強行控制指令</a:t>
            </a:r>
            <a:endParaRPr lang="en-US" altLang="zh-CN" sz="1800" dirty="0" smtClean="0">
              <a:latin typeface="Microsoft JhengHei" panose="020B0604030504040204" pitchFamily="34" charset="-120"/>
              <a:ea typeface="Microsoft JhengHei" panose="020B0604030504040204" pitchFamily="34" charset="-120"/>
            </a:endParaRPr>
          </a:p>
          <a:p>
            <a:pPr marL="285750" indent="-285750">
              <a:lnSpc>
                <a:spcPct val="150000"/>
              </a:lnSpc>
              <a:buFontTx/>
              <a:buChar char="-"/>
            </a:pPr>
            <a:r>
              <a:rPr lang="zh-CN" altLang="en-US" sz="1800" dirty="0">
                <a:latin typeface="Microsoft JhengHei" panose="020B0604030504040204" pitchFamily="34" charset="-120"/>
                <a:ea typeface="Microsoft JhengHei" panose="020B0604030504040204" pitchFamily="34" charset="-120"/>
              </a:rPr>
              <a:t>小地圖</a:t>
            </a:r>
            <a:endParaRPr lang="en-US" altLang="zh-CN" sz="1800" dirty="0" smtClean="0">
              <a:latin typeface="Microsoft JhengHei" panose="020B0604030504040204" pitchFamily="34" charset="-120"/>
              <a:ea typeface="Microsoft JhengHei" panose="020B0604030504040204" pitchFamily="34" charset="-120"/>
            </a:endParaRPr>
          </a:p>
        </p:txBody>
      </p:sp>
      <p:cxnSp>
        <p:nvCxnSpPr>
          <p:cNvPr id="6" name="Straight Arrow Connector 5"/>
          <p:cNvCxnSpPr>
            <a:stCxn id="4" idx="3"/>
            <a:endCxn id="12" idx="1"/>
          </p:cNvCxnSpPr>
          <p:nvPr/>
        </p:nvCxnSpPr>
        <p:spPr>
          <a:xfrm>
            <a:off x="2955235" y="1808922"/>
            <a:ext cx="2198328" cy="323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8" idx="0"/>
          </p:cNvCxnSpPr>
          <p:nvPr/>
        </p:nvCxnSpPr>
        <p:spPr>
          <a:xfrm rot="5400000" flipH="1" flipV="1">
            <a:off x="3797775" y="2262055"/>
            <a:ext cx="278296" cy="2367020"/>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457200" y="344295"/>
            <a:ext cx="8229600" cy="800100"/>
          </a:xfrm>
        </p:spPr>
        <p:txBody>
          <a:bodyPr/>
          <a:lstStyle/>
          <a:p>
            <a:r>
              <a:rPr lang="zh-TW" altLang="en-US" b="1" dirty="0" smtClean="0"/>
              <a:t>課程目標</a:t>
            </a:r>
            <a:endParaRPr lang="zh-TW" altLang="en-US" b="1" dirty="0"/>
          </a:p>
        </p:txBody>
      </p:sp>
      <p:sp>
        <p:nvSpPr>
          <p:cNvPr id="5" name="文字版面配置區 4"/>
          <p:cNvSpPr>
            <a:spLocks noGrp="1"/>
          </p:cNvSpPr>
          <p:nvPr>
            <p:ph type="body" idx="1"/>
          </p:nvPr>
        </p:nvSpPr>
        <p:spPr>
          <a:xfrm>
            <a:off x="457200" y="1315380"/>
            <a:ext cx="8229600" cy="3189713"/>
          </a:xfrm>
        </p:spPr>
        <p:txBody>
          <a:bodyPr/>
          <a:lstStyle/>
          <a:p>
            <a:r>
              <a:rPr lang="zh-TW" altLang="en-US" b="1" dirty="0" smtClean="0"/>
              <a:t>提供智慧系統技術學習資源</a:t>
            </a:r>
            <a:endParaRPr lang="en-US" altLang="zh-TW" b="1" dirty="0" smtClean="0"/>
          </a:p>
          <a:p>
            <a:endParaRPr lang="en-US" altLang="zh-TW" b="1" dirty="0"/>
          </a:p>
          <a:p>
            <a:r>
              <a:rPr lang="zh-TW" altLang="en-US" b="1" dirty="0" smtClean="0"/>
              <a:t>培訓</a:t>
            </a:r>
            <a:r>
              <a:rPr lang="en-US" altLang="zh-TW" b="1" dirty="0" smtClean="0"/>
              <a:t>AI</a:t>
            </a:r>
            <a:r>
              <a:rPr lang="zh-TW" altLang="en-US" b="1" dirty="0" smtClean="0"/>
              <a:t>系統整合人才</a:t>
            </a:r>
            <a:endParaRPr lang="en-US" altLang="zh-TW" b="1" dirty="0" smtClean="0"/>
          </a:p>
          <a:p>
            <a:endParaRPr lang="en-US" altLang="zh-TW" b="1" dirty="0"/>
          </a:p>
          <a:p>
            <a:r>
              <a:rPr lang="zh-TW" altLang="en-US" b="1" dirty="0" smtClean="0"/>
              <a:t>以決策控制模組為主</a:t>
            </a:r>
            <a:r>
              <a:rPr lang="en-US" altLang="zh-TW" b="1" dirty="0" smtClean="0"/>
              <a:t>, </a:t>
            </a:r>
            <a:r>
              <a:rPr lang="zh-TW" altLang="en-US" b="1" dirty="0" smtClean="0"/>
              <a:t>輔以感測</a:t>
            </a:r>
            <a:r>
              <a:rPr lang="en-US" altLang="zh-TW" b="1" dirty="0" smtClean="0"/>
              <a:t>, </a:t>
            </a:r>
            <a:r>
              <a:rPr lang="zh-TW" altLang="en-US" b="1" dirty="0" smtClean="0"/>
              <a:t>規劃</a:t>
            </a:r>
            <a:r>
              <a:rPr lang="en-US" altLang="zh-TW" b="1" dirty="0" smtClean="0"/>
              <a:t>, </a:t>
            </a:r>
            <a:r>
              <a:rPr lang="zh-TW" altLang="en-US" b="1" dirty="0" smtClean="0"/>
              <a:t>及模擬等功能介紹與實作練習</a:t>
            </a:r>
            <a:endParaRPr lang="zh-TW" altLang="en-US" b="1" dirty="0"/>
          </a:p>
        </p:txBody>
      </p:sp>
    </p:spTree>
    <p:extLst>
      <p:ext uri="{BB962C8B-B14F-4D97-AF65-F5344CB8AC3E}">
        <p14:creationId xmlns:p14="http://schemas.microsoft.com/office/powerpoint/2010/main" val="31546247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388900"/>
            <a:ext cx="8229600" cy="800100"/>
          </a:xfrm>
        </p:spPr>
        <p:txBody>
          <a:bodyPr/>
          <a:lstStyle/>
          <a:p>
            <a:r>
              <a:rPr lang="zh-TW" altLang="en-US" dirty="0" smtClean="0"/>
              <a:t>無人機種類</a:t>
            </a:r>
            <a:endParaRPr lang="zh-TW" altLang="en-US" dirty="0"/>
          </a:p>
        </p:txBody>
      </p:sp>
      <p:sp>
        <p:nvSpPr>
          <p:cNvPr id="3" name="文字版面配置區 2"/>
          <p:cNvSpPr>
            <a:spLocks noGrp="1"/>
          </p:cNvSpPr>
          <p:nvPr>
            <p:ph type="body" idx="1"/>
          </p:nvPr>
        </p:nvSpPr>
        <p:spPr>
          <a:xfrm>
            <a:off x="479022" y="1186555"/>
            <a:ext cx="8590637" cy="4381621"/>
          </a:xfrm>
        </p:spPr>
        <p:txBody>
          <a:bodyPr/>
          <a:lstStyle/>
          <a:p>
            <a:r>
              <a:rPr lang="en-US" altLang="zh-TW" dirty="0" smtClean="0"/>
              <a:t>Name: Drone, UAV (</a:t>
            </a:r>
            <a:r>
              <a:rPr lang="en-US" altLang="zh-TW" dirty="0"/>
              <a:t>Unmanned </a:t>
            </a:r>
            <a:r>
              <a:rPr lang="en-US" altLang="zh-TW" dirty="0" smtClean="0"/>
              <a:t>Aerial Vehicle)</a:t>
            </a:r>
          </a:p>
          <a:p>
            <a:endParaRPr lang="en-US" altLang="zh-TW" dirty="0" smtClean="0"/>
          </a:p>
          <a:p>
            <a:r>
              <a:rPr lang="en-US" altLang="zh-TW" dirty="0" smtClean="0"/>
              <a:t>Wing Type – fixed vs. rotary</a:t>
            </a:r>
          </a:p>
          <a:p>
            <a:endParaRPr lang="en-US" altLang="zh-TW" dirty="0" smtClean="0"/>
          </a:p>
          <a:p>
            <a:endParaRPr lang="en-US" altLang="zh-TW" dirty="0"/>
          </a:p>
          <a:p>
            <a:endParaRPr lang="en-US" altLang="zh-TW" dirty="0" smtClean="0"/>
          </a:p>
          <a:p>
            <a:endParaRPr lang="en-US" altLang="zh-TW" dirty="0" smtClean="0"/>
          </a:p>
          <a:p>
            <a:r>
              <a:rPr lang="en-US" altLang="zh-TW" dirty="0" smtClean="0"/>
              <a:t>Size </a:t>
            </a:r>
            <a:r>
              <a:rPr lang="en-US" altLang="zh-TW" dirty="0"/>
              <a:t>– https://www.e-education.psu.edu/geog892/node/5</a:t>
            </a:r>
            <a:endParaRPr lang="zh-TW" altLang="en-US" dirty="0"/>
          </a:p>
        </p:txBody>
      </p:sp>
      <p:pic>
        <p:nvPicPr>
          <p:cNvPr id="1026" name="Picture 2" descr="ãfixed wing uavã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8079" y="2804998"/>
            <a:ext cx="1732831" cy="15172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ãrotary wing uavã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2258" y="2804998"/>
            <a:ext cx="2466814" cy="1365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25238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440937"/>
            <a:ext cx="8229600" cy="800100"/>
          </a:xfrm>
        </p:spPr>
        <p:txBody>
          <a:bodyPr/>
          <a:lstStyle/>
          <a:p>
            <a:r>
              <a:rPr lang="zh-TW" altLang="en-US" b="1" dirty="0" smtClean="0"/>
              <a:t>無人機軟硬體限制</a:t>
            </a:r>
            <a:endParaRPr lang="zh-TW" altLang="en-US" b="1" dirty="0"/>
          </a:p>
        </p:txBody>
      </p:sp>
      <p:sp>
        <p:nvSpPr>
          <p:cNvPr id="3" name="文字版面配置區 2"/>
          <p:cNvSpPr>
            <a:spLocks noGrp="1"/>
          </p:cNvSpPr>
          <p:nvPr>
            <p:ph type="body" idx="1"/>
          </p:nvPr>
        </p:nvSpPr>
        <p:spPr>
          <a:xfrm>
            <a:off x="457200" y="1241037"/>
            <a:ext cx="8229600" cy="3784446"/>
          </a:xfrm>
        </p:spPr>
        <p:txBody>
          <a:bodyPr/>
          <a:lstStyle/>
          <a:p>
            <a:pPr>
              <a:spcAft>
                <a:spcPts val="1200"/>
              </a:spcAft>
            </a:pPr>
            <a:r>
              <a:rPr lang="zh-TW" altLang="en-US" b="1" dirty="0" smtClean="0"/>
              <a:t>電池電力</a:t>
            </a:r>
            <a:endParaRPr lang="en-US" altLang="zh-TW" b="1" dirty="0"/>
          </a:p>
          <a:p>
            <a:pPr>
              <a:spcAft>
                <a:spcPts val="1200"/>
              </a:spcAft>
            </a:pPr>
            <a:r>
              <a:rPr lang="zh-TW" altLang="en-US" b="1" dirty="0" smtClean="0"/>
              <a:t>載重量</a:t>
            </a:r>
            <a:endParaRPr lang="en-US" altLang="zh-TW" b="1" dirty="0"/>
          </a:p>
          <a:p>
            <a:pPr>
              <a:spcAft>
                <a:spcPts val="1200"/>
              </a:spcAft>
            </a:pPr>
            <a:r>
              <a:rPr lang="zh-TW" altLang="en-US" b="1" dirty="0" smtClean="0"/>
              <a:t>通訊能力</a:t>
            </a:r>
            <a:r>
              <a:rPr lang="en-US" altLang="zh-TW" b="1" dirty="0" smtClean="0"/>
              <a:t>/</a:t>
            </a:r>
            <a:r>
              <a:rPr lang="zh-TW" altLang="en-US" b="1" dirty="0" smtClean="0"/>
              <a:t>資料與訊號傳輸</a:t>
            </a:r>
            <a:endParaRPr lang="en-US" altLang="zh-TW" b="1" dirty="0"/>
          </a:p>
          <a:p>
            <a:pPr>
              <a:spcAft>
                <a:spcPts val="1200"/>
              </a:spcAft>
            </a:pPr>
            <a:r>
              <a:rPr lang="zh-TW" altLang="en-US" b="1" dirty="0" smtClean="0"/>
              <a:t>機上計算能力</a:t>
            </a:r>
            <a:endParaRPr lang="en-US" altLang="zh-TW" b="1" dirty="0" smtClean="0"/>
          </a:p>
          <a:p>
            <a:pPr>
              <a:spcAft>
                <a:spcPts val="1200"/>
              </a:spcAft>
            </a:pPr>
            <a:r>
              <a:rPr lang="zh-TW" altLang="en-US" b="1" dirty="0" smtClean="0"/>
              <a:t>搭載感測裝置能力</a:t>
            </a:r>
            <a:endParaRPr lang="en-US" altLang="zh-TW" b="1" dirty="0" smtClean="0"/>
          </a:p>
          <a:p>
            <a:pPr>
              <a:spcAft>
                <a:spcPts val="1200"/>
              </a:spcAft>
            </a:pPr>
            <a:r>
              <a:rPr lang="zh-TW" altLang="en-US" b="1" dirty="0" smtClean="0"/>
              <a:t>飛行穩定度</a:t>
            </a:r>
            <a:endParaRPr lang="zh-TW" altLang="en-US" b="1" dirty="0"/>
          </a:p>
        </p:txBody>
      </p:sp>
    </p:spTree>
    <p:extLst>
      <p:ext uri="{BB962C8B-B14F-4D97-AF65-F5344CB8AC3E}">
        <p14:creationId xmlns:p14="http://schemas.microsoft.com/office/powerpoint/2010/main" val="3266719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9154" y="2540920"/>
            <a:ext cx="1220888" cy="972436"/>
          </a:xfrm>
          <a:prstGeom prst="rect">
            <a:avLst/>
          </a:prstGeom>
        </p:spPr>
      </p:pic>
      <p:sp>
        <p:nvSpPr>
          <p:cNvPr id="273" name="Google Shape;273;p4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lvl="0"/>
            <a:r>
              <a:rPr lang="zh-CN" altLang="en-US" sz="3600" b="1" dirty="0">
                <a:latin typeface="Microsoft JhengHei UI Light" panose="020B0304030504040204" pitchFamily="34" charset="-120"/>
                <a:ea typeface="Microsoft JhengHei UI Light" panose="020B0304030504040204" pitchFamily="34" charset="-120"/>
              </a:rPr>
              <a:t>計</a:t>
            </a:r>
            <a:r>
              <a:rPr lang="zh-CN" altLang="en-US" sz="3600" b="1" dirty="0" smtClean="0">
                <a:latin typeface="Microsoft JhengHei UI Light" panose="020B0304030504040204" pitchFamily="34" charset="-120"/>
                <a:ea typeface="Microsoft JhengHei UI Light" panose="020B0304030504040204" pitchFamily="34" charset="-120"/>
              </a:rPr>
              <a:t>劃目標</a:t>
            </a:r>
            <a:endParaRPr sz="3000" b="1" dirty="0">
              <a:latin typeface="Microsoft JhengHei UI Light" panose="020B0304030504040204" pitchFamily="34" charset="-120"/>
              <a:ea typeface="Microsoft JhengHei UI Light" panose="020B0304030504040204" pitchFamily="34" charset="-120"/>
            </a:endParaRPr>
          </a:p>
        </p:txBody>
      </p:sp>
      <p:sp>
        <p:nvSpPr>
          <p:cNvPr id="2" name="Rectangle 1"/>
          <p:cNvSpPr/>
          <p:nvPr/>
        </p:nvSpPr>
        <p:spPr>
          <a:xfrm>
            <a:off x="1111752" y="2098519"/>
            <a:ext cx="2177457" cy="1894580"/>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noFill/>
            </a:endParaRPr>
          </a:p>
        </p:txBody>
      </p:sp>
      <p:sp>
        <p:nvSpPr>
          <p:cNvPr id="5" name="Rectangle 4"/>
          <p:cNvSpPr/>
          <p:nvPr/>
        </p:nvSpPr>
        <p:spPr>
          <a:xfrm>
            <a:off x="3520549" y="2098519"/>
            <a:ext cx="2177457" cy="1894580"/>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noFill/>
            </a:endParaRPr>
          </a:p>
        </p:txBody>
      </p:sp>
      <p:sp>
        <p:nvSpPr>
          <p:cNvPr id="6" name="Rectangle 5"/>
          <p:cNvSpPr/>
          <p:nvPr/>
        </p:nvSpPr>
        <p:spPr>
          <a:xfrm>
            <a:off x="5929346" y="2098518"/>
            <a:ext cx="2177457" cy="1894580"/>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noFill/>
            </a:endParaRPr>
          </a:p>
        </p:txBody>
      </p:sp>
      <p:sp>
        <p:nvSpPr>
          <p:cNvPr id="8" name="Google Shape;274;p40"/>
          <p:cNvSpPr txBox="1">
            <a:spLocks noGrp="1"/>
          </p:cNvSpPr>
          <p:nvPr>
            <p:ph type="body" idx="1"/>
          </p:nvPr>
        </p:nvSpPr>
        <p:spPr>
          <a:xfrm>
            <a:off x="311700" y="1213316"/>
            <a:ext cx="8520600" cy="601947"/>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n" dirty="0" smtClean="0">
                <a:solidFill>
                  <a:schemeClr val="bg2"/>
                </a:solidFill>
                <a:latin typeface="Microsoft JhengHei UI Light" panose="020B0304030504040204" pitchFamily="34" charset="-120"/>
                <a:ea typeface="Microsoft JhengHei UI Light" panose="020B0304030504040204" pitchFamily="34" charset="-120"/>
                <a:cs typeface="Trebuchet MS"/>
                <a:sym typeface="Trebuchet MS"/>
              </a:rPr>
              <a:t>發展</a:t>
            </a:r>
            <a:r>
              <a:rPr lang="zh-CN" altLang="en-US" dirty="0" smtClean="0">
                <a:solidFill>
                  <a:schemeClr val="bg2"/>
                </a:solidFill>
                <a:latin typeface="Microsoft JhengHei UI Light" panose="020B0304030504040204" pitchFamily="34" charset="-120"/>
                <a:ea typeface="Microsoft JhengHei UI Light" panose="020B0304030504040204" pitchFamily="34" charset="-120"/>
                <a:cs typeface="Trebuchet MS"/>
                <a:sym typeface="Trebuchet MS"/>
              </a:rPr>
              <a:t>國內</a:t>
            </a:r>
            <a:r>
              <a:rPr lang="en" dirty="0" smtClean="0">
                <a:solidFill>
                  <a:schemeClr val="bg2"/>
                </a:solidFill>
                <a:latin typeface="Microsoft JhengHei UI Light" panose="020B0304030504040204" pitchFamily="34" charset="-120"/>
                <a:ea typeface="Microsoft JhengHei UI Light" panose="020B0304030504040204" pitchFamily="34" charset="-120"/>
                <a:cs typeface="Trebuchet MS"/>
                <a:sym typeface="Trebuchet MS"/>
              </a:rPr>
              <a:t>無人機之自主控制系統</a:t>
            </a:r>
            <a:endParaRPr lang="zh-CN" altLang="en-US" dirty="0" smtClean="0">
              <a:solidFill>
                <a:schemeClr val="bg2"/>
              </a:solidFill>
              <a:latin typeface="Microsoft JhengHei UI Light" panose="020B0304030504040204" pitchFamily="34" charset="-120"/>
              <a:ea typeface="Microsoft JhengHei UI Light" panose="020B0304030504040204" pitchFamily="34" charset="-120"/>
              <a:cs typeface="Trebuchet MS"/>
              <a:sym typeface="Trebuchet MS"/>
            </a:endParaRPr>
          </a:p>
        </p:txBody>
      </p:sp>
      <p:sp>
        <p:nvSpPr>
          <p:cNvPr id="7" name="Rectangle 6"/>
          <p:cNvSpPr/>
          <p:nvPr/>
        </p:nvSpPr>
        <p:spPr>
          <a:xfrm>
            <a:off x="1749074" y="2193675"/>
            <a:ext cx="902811" cy="307777"/>
          </a:xfrm>
          <a:prstGeom prst="rect">
            <a:avLst/>
          </a:prstGeom>
        </p:spPr>
        <p:txBody>
          <a:bodyPr wrap="none">
            <a:spAutoFit/>
          </a:bodyPr>
          <a:lstStyle/>
          <a:p>
            <a:pPr algn="ctr"/>
            <a:r>
              <a:rPr lang="en" altLang="zh-TW" dirty="0">
                <a:solidFill>
                  <a:schemeClr val="bg2"/>
                </a:solidFill>
                <a:latin typeface="Microsoft JhengHei UI Light" panose="020B0304030504040204" pitchFamily="34" charset="-120"/>
                <a:ea typeface="Microsoft JhengHei UI Light" panose="020B0304030504040204" pitchFamily="34" charset="-120"/>
                <a:cs typeface="Trebuchet MS"/>
                <a:sym typeface="Trebuchet MS"/>
              </a:rPr>
              <a:t>民間商用</a:t>
            </a:r>
            <a:endParaRPr lang="zh-TW" altLang="en-US" dirty="0"/>
          </a:p>
        </p:txBody>
      </p:sp>
      <p:sp>
        <p:nvSpPr>
          <p:cNvPr id="11" name="Rectangle 10"/>
          <p:cNvSpPr/>
          <p:nvPr/>
        </p:nvSpPr>
        <p:spPr>
          <a:xfrm>
            <a:off x="4060088" y="2125422"/>
            <a:ext cx="1098378" cy="523220"/>
          </a:xfrm>
          <a:prstGeom prst="rect">
            <a:avLst/>
          </a:prstGeom>
        </p:spPr>
        <p:txBody>
          <a:bodyPr wrap="none">
            <a:spAutoFit/>
          </a:bodyPr>
          <a:lstStyle/>
          <a:p>
            <a:pPr algn="ctr"/>
            <a:r>
              <a:rPr lang="en-US" altLang="zh-CN" dirty="0" smtClean="0">
                <a:solidFill>
                  <a:schemeClr val="bg2"/>
                </a:solidFill>
                <a:latin typeface="Microsoft JhengHei UI Light" panose="020B0304030504040204" pitchFamily="34" charset="-120"/>
                <a:ea typeface="Microsoft JhengHei UI Light" panose="020B0304030504040204" pitchFamily="34" charset="-120"/>
                <a:cs typeface="Trebuchet MS"/>
                <a:sym typeface="Trebuchet MS"/>
              </a:rPr>
              <a:t>On-board</a:t>
            </a:r>
          </a:p>
          <a:p>
            <a:pPr algn="ctr"/>
            <a:r>
              <a:rPr lang="en-US" altLang="zh-CN" dirty="0">
                <a:solidFill>
                  <a:schemeClr val="bg2"/>
                </a:solidFill>
                <a:latin typeface="Microsoft JhengHei UI Light" panose="020B0304030504040204" pitchFamily="34" charset="-120"/>
                <a:ea typeface="Microsoft JhengHei UI Light" panose="020B0304030504040204" pitchFamily="34" charset="-120"/>
                <a:sym typeface="Trebuchet MS"/>
              </a:rPr>
              <a:t>Computing</a:t>
            </a:r>
            <a:endParaRPr lang="zh-TW" altLang="en-US" dirty="0"/>
          </a:p>
        </p:txBody>
      </p:sp>
      <p:sp>
        <p:nvSpPr>
          <p:cNvPr id="12" name="Rectangle 11"/>
          <p:cNvSpPr/>
          <p:nvPr/>
        </p:nvSpPr>
        <p:spPr>
          <a:xfrm>
            <a:off x="6566668" y="2125422"/>
            <a:ext cx="902811" cy="523220"/>
          </a:xfrm>
          <a:prstGeom prst="rect">
            <a:avLst/>
          </a:prstGeom>
        </p:spPr>
        <p:txBody>
          <a:bodyPr wrap="none">
            <a:spAutoFit/>
          </a:bodyPr>
          <a:lstStyle/>
          <a:p>
            <a:pPr algn="ctr"/>
            <a:r>
              <a:rPr lang="zh-CN" altLang="en-US" dirty="0" smtClean="0">
                <a:solidFill>
                  <a:schemeClr val="bg2"/>
                </a:solidFill>
                <a:latin typeface="Microsoft JhengHei UI Light" panose="020B0304030504040204" pitchFamily="34" charset="-120"/>
                <a:ea typeface="Microsoft JhengHei UI Light" panose="020B0304030504040204" pitchFamily="34" charset="-120"/>
                <a:cs typeface="Trebuchet MS"/>
                <a:sym typeface="Trebuchet MS"/>
              </a:rPr>
              <a:t>任務導向</a:t>
            </a:r>
            <a:endParaRPr lang="en-US" altLang="zh-CN" dirty="0" smtClean="0">
              <a:solidFill>
                <a:schemeClr val="bg2"/>
              </a:solidFill>
              <a:latin typeface="Microsoft JhengHei UI Light" panose="020B0304030504040204" pitchFamily="34" charset="-120"/>
              <a:ea typeface="Microsoft JhengHei UI Light" panose="020B0304030504040204" pitchFamily="34" charset="-120"/>
              <a:cs typeface="Trebuchet MS"/>
              <a:sym typeface="Trebuchet MS"/>
            </a:endParaRPr>
          </a:p>
          <a:p>
            <a:pPr algn="ctr"/>
            <a:r>
              <a:rPr lang="zh-CN" altLang="en-US" dirty="0">
                <a:solidFill>
                  <a:schemeClr val="bg2"/>
                </a:solidFill>
                <a:latin typeface="Microsoft JhengHei UI Light" panose="020B0304030504040204" pitchFamily="34" charset="-120"/>
                <a:ea typeface="Microsoft JhengHei UI Light" panose="020B0304030504040204" pitchFamily="34" charset="-120"/>
                <a:sym typeface="Trebuchet MS"/>
              </a:rPr>
              <a:t>智</a:t>
            </a:r>
            <a:r>
              <a:rPr lang="zh-CN" altLang="en-US" dirty="0" smtClean="0">
                <a:solidFill>
                  <a:schemeClr val="bg2"/>
                </a:solidFill>
                <a:latin typeface="Microsoft JhengHei UI Light" panose="020B0304030504040204" pitchFamily="34" charset="-120"/>
                <a:ea typeface="Microsoft JhengHei UI Light" panose="020B0304030504040204" pitchFamily="34" charset="-120"/>
                <a:sym typeface="Trebuchet MS"/>
              </a:rPr>
              <a:t>慧整合</a:t>
            </a:r>
            <a:endParaRPr lang="zh-TW" altLang="en-US" dirty="0"/>
          </a:p>
        </p:txBody>
      </p:sp>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13025" r="14849"/>
          <a:stretch/>
        </p:blipFill>
        <p:spPr>
          <a:xfrm>
            <a:off x="4187043" y="3242979"/>
            <a:ext cx="891495" cy="695267"/>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3860" y="2730392"/>
            <a:ext cx="430836" cy="430836"/>
          </a:xfrm>
          <a:prstGeom prst="rect">
            <a:avLst/>
          </a:prstGeom>
        </p:spPr>
      </p:pic>
      <p:sp>
        <p:nvSpPr>
          <p:cNvPr id="15" name="Rectangle 14"/>
          <p:cNvSpPr/>
          <p:nvPr/>
        </p:nvSpPr>
        <p:spPr>
          <a:xfrm>
            <a:off x="3577923" y="4136379"/>
            <a:ext cx="2062708" cy="738664"/>
          </a:xfrm>
          <a:prstGeom prst="rect">
            <a:avLst/>
          </a:prstGeom>
        </p:spPr>
        <p:txBody>
          <a:bodyPr wrap="square">
            <a:spAutoFit/>
          </a:bodyPr>
          <a:lstStyle/>
          <a:p>
            <a:pPr algn="ctr"/>
            <a:r>
              <a:rPr lang="zh-CN" altLang="en-US" dirty="0" smtClean="0">
                <a:solidFill>
                  <a:schemeClr val="bg2"/>
                </a:solidFill>
                <a:latin typeface="Microsoft JhengHei UI Light" panose="020B0304030504040204" pitchFamily="34" charset="-120"/>
                <a:ea typeface="Microsoft JhengHei UI Light" panose="020B0304030504040204" pitchFamily="34" charset="-120"/>
                <a:cs typeface="Trebuchet MS"/>
                <a:sym typeface="Trebuchet MS"/>
              </a:rPr>
              <a:t>無人機上搭載人工智慧</a:t>
            </a:r>
            <a:r>
              <a:rPr lang="zh-CN" altLang="en-US" dirty="0" smtClean="0">
                <a:solidFill>
                  <a:schemeClr val="bg2"/>
                </a:solidFill>
                <a:latin typeface="Microsoft JhengHei UI Light" panose="020B0304030504040204" pitchFamily="34" charset="-120"/>
                <a:ea typeface="Microsoft JhengHei UI Light" panose="020B0304030504040204" pitchFamily="34" charset="-120"/>
                <a:sym typeface="Trebuchet MS"/>
              </a:rPr>
              <a:t>即時取得環境狀態並進行判斷與施行對策</a:t>
            </a:r>
            <a:endParaRPr lang="zh-TW" altLang="en-US" dirty="0"/>
          </a:p>
        </p:txBody>
      </p:sp>
      <p:sp>
        <p:nvSpPr>
          <p:cNvPr id="16" name="Rectangle 15"/>
          <p:cNvSpPr/>
          <p:nvPr/>
        </p:nvSpPr>
        <p:spPr>
          <a:xfrm>
            <a:off x="5986719" y="4136379"/>
            <a:ext cx="2062708" cy="738664"/>
          </a:xfrm>
          <a:prstGeom prst="rect">
            <a:avLst/>
          </a:prstGeom>
        </p:spPr>
        <p:txBody>
          <a:bodyPr wrap="square">
            <a:spAutoFit/>
          </a:bodyPr>
          <a:lstStyle/>
          <a:p>
            <a:pPr algn="ctr"/>
            <a:r>
              <a:rPr lang="zh-CN" altLang="en-US" dirty="0" smtClean="0">
                <a:solidFill>
                  <a:schemeClr val="bg2"/>
                </a:solidFill>
                <a:latin typeface="Microsoft JhengHei UI Light" panose="020B0304030504040204" pitchFamily="34" charset="-120"/>
                <a:ea typeface="Microsoft JhengHei UI Light" panose="020B0304030504040204" pitchFamily="34" charset="-120"/>
                <a:cs typeface="Trebuchet MS"/>
                <a:sym typeface="Trebuchet MS"/>
              </a:rPr>
              <a:t>將任務過程切割成多個細項依序執行，並依照實際任務進程彈性調整</a:t>
            </a:r>
            <a:endParaRPr lang="zh-TW" altLang="en-US" dirty="0"/>
          </a:p>
        </p:txBody>
      </p:sp>
      <p:sp>
        <p:nvSpPr>
          <p:cNvPr id="17" name="Rectangle 16"/>
          <p:cNvSpPr/>
          <p:nvPr/>
        </p:nvSpPr>
        <p:spPr>
          <a:xfrm>
            <a:off x="1169127" y="4136379"/>
            <a:ext cx="2062708" cy="738664"/>
          </a:xfrm>
          <a:prstGeom prst="rect">
            <a:avLst/>
          </a:prstGeom>
        </p:spPr>
        <p:txBody>
          <a:bodyPr wrap="square">
            <a:spAutoFit/>
          </a:bodyPr>
          <a:lstStyle/>
          <a:p>
            <a:pPr algn="ctr"/>
            <a:r>
              <a:rPr lang="zh-CN" altLang="en-US" dirty="0" smtClean="0">
                <a:solidFill>
                  <a:schemeClr val="bg2"/>
                </a:solidFill>
                <a:latin typeface="Microsoft JhengHei UI Light" panose="020B0304030504040204" pitchFamily="34" charset="-120"/>
                <a:ea typeface="Microsoft JhengHei UI Light" panose="020B0304030504040204" pitchFamily="34" charset="-120"/>
                <a:cs typeface="Trebuchet MS"/>
                <a:sym typeface="Trebuchet MS"/>
              </a:rPr>
              <a:t>使用無人機解決企業痛點，提供無操作無人機經驗者一個解決方案</a:t>
            </a:r>
            <a:endParaRPr lang="zh-TW" altLang="en-US" dirty="0"/>
          </a:p>
        </p:txBody>
      </p:sp>
      <p:cxnSp>
        <p:nvCxnSpPr>
          <p:cNvPr id="14" name="Curved Connector 13"/>
          <p:cNvCxnSpPr/>
          <p:nvPr/>
        </p:nvCxnSpPr>
        <p:spPr>
          <a:xfrm flipH="1">
            <a:off x="1944791" y="2880030"/>
            <a:ext cx="511379" cy="12700"/>
          </a:xfrm>
          <a:prstGeom prst="curvedConnector5">
            <a:avLst>
              <a:gd name="adj1" fmla="val -44703"/>
              <a:gd name="adj2" fmla="val 3370157"/>
              <a:gd name="adj3" fmla="val 14470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1194316" y="3590613"/>
            <a:ext cx="605849" cy="269715"/>
          </a:xfrm>
          <a:prstGeom prst="round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2"/>
                </a:solidFill>
                <a:latin typeface="Microsoft JhengHei UI Light" panose="020B0304030504040204" pitchFamily="34" charset="-120"/>
                <a:ea typeface="Microsoft JhengHei UI Light" panose="020B0304030504040204" pitchFamily="34" charset="-120"/>
              </a:rPr>
              <a:t>追踪</a:t>
            </a:r>
            <a:endParaRPr lang="zh-TW" altLang="en-US" dirty="0">
              <a:solidFill>
                <a:schemeClr val="bg2"/>
              </a:solidFill>
              <a:latin typeface="Microsoft JhengHei UI Light" panose="020B0304030504040204" pitchFamily="34" charset="-120"/>
              <a:ea typeface="Microsoft JhengHei UI Light" panose="020B0304030504040204" pitchFamily="34" charset="-120"/>
            </a:endParaRPr>
          </a:p>
        </p:txBody>
      </p:sp>
      <p:sp>
        <p:nvSpPr>
          <p:cNvPr id="24" name="Rounded Rectangle 23"/>
          <p:cNvSpPr/>
          <p:nvPr/>
        </p:nvSpPr>
        <p:spPr>
          <a:xfrm>
            <a:off x="1896674" y="3590612"/>
            <a:ext cx="605849" cy="269715"/>
          </a:xfrm>
          <a:prstGeom prst="round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2"/>
                </a:solidFill>
                <a:latin typeface="Microsoft JhengHei UI Light" panose="020B0304030504040204" pitchFamily="34" charset="-120"/>
                <a:ea typeface="Microsoft JhengHei UI Light" panose="020B0304030504040204" pitchFamily="34" charset="-120"/>
              </a:rPr>
              <a:t>巡航</a:t>
            </a:r>
            <a:endParaRPr lang="zh-TW" altLang="en-US" dirty="0">
              <a:solidFill>
                <a:schemeClr val="bg2"/>
              </a:solidFill>
              <a:latin typeface="Microsoft JhengHei UI Light" panose="020B0304030504040204" pitchFamily="34" charset="-120"/>
              <a:ea typeface="Microsoft JhengHei UI Light" panose="020B0304030504040204" pitchFamily="34" charset="-120"/>
            </a:endParaRPr>
          </a:p>
        </p:txBody>
      </p:sp>
      <p:sp>
        <p:nvSpPr>
          <p:cNvPr id="25" name="Rounded Rectangle 24"/>
          <p:cNvSpPr/>
          <p:nvPr/>
        </p:nvSpPr>
        <p:spPr>
          <a:xfrm>
            <a:off x="2600796" y="3590612"/>
            <a:ext cx="605849" cy="269715"/>
          </a:xfrm>
          <a:prstGeom prst="round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2"/>
                </a:solidFill>
                <a:latin typeface="Microsoft JhengHei UI Light" panose="020B0304030504040204" pitchFamily="34" charset="-120"/>
                <a:ea typeface="Microsoft JhengHei UI Light" panose="020B0304030504040204" pitchFamily="34" charset="-120"/>
              </a:rPr>
              <a:t>掃描</a:t>
            </a:r>
            <a:endParaRPr lang="zh-TW" altLang="en-US" dirty="0">
              <a:solidFill>
                <a:schemeClr val="bg2"/>
              </a:solidFill>
              <a:latin typeface="Microsoft JhengHei UI Light" panose="020B0304030504040204" pitchFamily="34" charset="-120"/>
              <a:ea typeface="Microsoft JhengHei UI Light" panose="020B0304030504040204" pitchFamily="34" charset="-120"/>
            </a:endParaRPr>
          </a:p>
        </p:txBody>
      </p:sp>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25421" y="2758455"/>
            <a:ext cx="471790" cy="290732"/>
          </a:xfrm>
          <a:prstGeom prst="rect">
            <a:avLst/>
          </a:prstGeom>
        </p:spPr>
      </p:pic>
      <p:pic>
        <p:nvPicPr>
          <p:cNvPr id="23" name="Picture 22"/>
          <p:cNvPicPr>
            <a:picLocks noChangeAspect="1"/>
          </p:cNvPicPr>
          <p:nvPr/>
        </p:nvPicPr>
        <p:blipFill rotWithShape="1">
          <a:blip r:embed="rId4">
            <a:extLst>
              <a:ext uri="{28A0092B-C50C-407E-A947-70E740481C1C}">
                <a14:useLocalDpi xmlns:a14="http://schemas.microsoft.com/office/drawing/2010/main" val="0"/>
              </a:ext>
            </a:extLst>
          </a:blip>
          <a:srcRect l="13025" r="14849"/>
          <a:stretch/>
        </p:blipFill>
        <p:spPr>
          <a:xfrm>
            <a:off x="6068294" y="2873452"/>
            <a:ext cx="439984" cy="343139"/>
          </a:xfrm>
          <a:prstGeom prst="rect">
            <a:avLst/>
          </a:prstGeom>
        </p:spPr>
      </p:pic>
      <p:pic>
        <p:nvPicPr>
          <p:cNvPr id="26" name="Picture 25"/>
          <p:cNvPicPr>
            <a:picLocks noChangeAspect="1"/>
          </p:cNvPicPr>
          <p:nvPr/>
        </p:nvPicPr>
        <p:blipFill rotWithShape="1">
          <a:blip r:embed="rId4">
            <a:extLst>
              <a:ext uri="{28A0092B-C50C-407E-A947-70E740481C1C}">
                <a14:useLocalDpi xmlns:a14="http://schemas.microsoft.com/office/drawing/2010/main" val="0"/>
              </a:ext>
            </a:extLst>
          </a:blip>
          <a:srcRect l="13025" r="14849"/>
          <a:stretch/>
        </p:blipFill>
        <p:spPr>
          <a:xfrm>
            <a:off x="6778347" y="2873271"/>
            <a:ext cx="439984" cy="343139"/>
          </a:xfrm>
          <a:prstGeom prst="rect">
            <a:avLst/>
          </a:prstGeom>
        </p:spPr>
      </p:pic>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l="13025" r="14849"/>
          <a:stretch/>
        </p:blipFill>
        <p:spPr>
          <a:xfrm>
            <a:off x="7464833" y="2873452"/>
            <a:ext cx="439984" cy="343139"/>
          </a:xfrm>
          <a:prstGeom prst="rect">
            <a:avLst/>
          </a:prstGeom>
        </p:spPr>
      </p:pic>
      <p:sp>
        <p:nvSpPr>
          <p:cNvPr id="4" name="Down Arrow 3"/>
          <p:cNvSpPr/>
          <p:nvPr/>
        </p:nvSpPr>
        <p:spPr>
          <a:xfrm flipV="1">
            <a:off x="6252233" y="3302570"/>
            <a:ext cx="147896" cy="3270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Down Arrow 27"/>
          <p:cNvSpPr/>
          <p:nvPr/>
        </p:nvSpPr>
        <p:spPr>
          <a:xfrm>
            <a:off x="7640351" y="3302570"/>
            <a:ext cx="156648" cy="3505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Rounded Rectangle 28"/>
          <p:cNvSpPr/>
          <p:nvPr/>
        </p:nvSpPr>
        <p:spPr>
          <a:xfrm>
            <a:off x="6044533" y="3660516"/>
            <a:ext cx="605849" cy="26971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bg2"/>
                </a:solidFill>
                <a:latin typeface="Microsoft JhengHei UI Light" panose="020B0304030504040204" pitchFamily="34" charset="-120"/>
                <a:ea typeface="Microsoft JhengHei UI Light" panose="020B0304030504040204" pitchFamily="34" charset="-120"/>
              </a:rPr>
              <a:t>起飛</a:t>
            </a:r>
            <a:endParaRPr lang="zh-TW" altLang="en-US" sz="1200" dirty="0">
              <a:solidFill>
                <a:schemeClr val="bg2"/>
              </a:solidFill>
              <a:latin typeface="Microsoft JhengHei UI Light" panose="020B0304030504040204" pitchFamily="34" charset="-120"/>
              <a:ea typeface="Microsoft JhengHei UI Light" panose="020B0304030504040204" pitchFamily="34" charset="-120"/>
            </a:endParaRPr>
          </a:p>
        </p:txBody>
      </p:sp>
      <p:sp>
        <p:nvSpPr>
          <p:cNvPr id="30" name="Rounded Rectangle 29"/>
          <p:cNvSpPr/>
          <p:nvPr/>
        </p:nvSpPr>
        <p:spPr>
          <a:xfrm>
            <a:off x="6523088" y="3653111"/>
            <a:ext cx="989969" cy="26971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bg2"/>
                </a:solidFill>
                <a:latin typeface="Microsoft JhengHei UI Light" panose="020B0304030504040204" pitchFamily="34" charset="-120"/>
                <a:ea typeface="Microsoft JhengHei UI Light" panose="020B0304030504040204" pitchFamily="34" charset="-120"/>
              </a:rPr>
              <a:t>依點環繞</a:t>
            </a:r>
            <a:endParaRPr lang="zh-TW" altLang="en-US" sz="1200" dirty="0">
              <a:solidFill>
                <a:schemeClr val="bg2"/>
              </a:solidFill>
              <a:latin typeface="Microsoft JhengHei UI Light" panose="020B0304030504040204" pitchFamily="34" charset="-120"/>
              <a:ea typeface="Microsoft JhengHei UI Light" panose="020B0304030504040204" pitchFamily="34" charset="-120"/>
            </a:endParaRPr>
          </a:p>
        </p:txBody>
      </p:sp>
      <p:sp>
        <p:nvSpPr>
          <p:cNvPr id="31" name="Rounded Rectangle 30"/>
          <p:cNvSpPr/>
          <p:nvPr/>
        </p:nvSpPr>
        <p:spPr>
          <a:xfrm>
            <a:off x="7433376" y="3660166"/>
            <a:ext cx="605849" cy="26971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bg2"/>
                </a:solidFill>
                <a:latin typeface="Microsoft JhengHei UI Light" panose="020B0304030504040204" pitchFamily="34" charset="-120"/>
                <a:ea typeface="Microsoft JhengHei UI Light" panose="020B0304030504040204" pitchFamily="34" charset="-120"/>
              </a:rPr>
              <a:t>降落</a:t>
            </a:r>
            <a:endParaRPr lang="zh-TW" altLang="en-US" sz="1200" dirty="0">
              <a:solidFill>
                <a:schemeClr val="bg2"/>
              </a:solidFill>
              <a:latin typeface="Microsoft JhengHei UI Light" panose="020B0304030504040204" pitchFamily="34" charset="-120"/>
              <a:ea typeface="Microsoft JhengHei UI Light" panose="020B0304030504040204" pitchFamily="34" charset="-120"/>
            </a:endParaRPr>
          </a:p>
        </p:txBody>
      </p:sp>
      <p:cxnSp>
        <p:nvCxnSpPr>
          <p:cNvPr id="32" name="Curved Connector 31"/>
          <p:cNvCxnSpPr/>
          <p:nvPr/>
        </p:nvCxnSpPr>
        <p:spPr>
          <a:xfrm flipH="1">
            <a:off x="6822863" y="3179142"/>
            <a:ext cx="439984" cy="12700"/>
          </a:xfrm>
          <a:prstGeom prst="curvedConnector5">
            <a:avLst>
              <a:gd name="adj1" fmla="val -51956"/>
              <a:gd name="adj2" fmla="val 3150945"/>
              <a:gd name="adj3" fmla="val 151956"/>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p:cNvSpPr/>
          <p:nvPr/>
        </p:nvSpPr>
        <p:spPr>
          <a:xfrm>
            <a:off x="6729721" y="3477840"/>
            <a:ext cx="93142" cy="112772"/>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Oval 36"/>
          <p:cNvSpPr/>
          <p:nvPr/>
        </p:nvSpPr>
        <p:spPr>
          <a:xfrm>
            <a:off x="7034274" y="3509830"/>
            <a:ext cx="93142" cy="112772"/>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Oval 37"/>
          <p:cNvSpPr/>
          <p:nvPr/>
        </p:nvSpPr>
        <p:spPr>
          <a:xfrm>
            <a:off x="6584898" y="3242599"/>
            <a:ext cx="93142" cy="112772"/>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Oval 38"/>
          <p:cNvSpPr/>
          <p:nvPr/>
        </p:nvSpPr>
        <p:spPr>
          <a:xfrm>
            <a:off x="7389556" y="3203539"/>
            <a:ext cx="93142" cy="112772"/>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Oval 39"/>
          <p:cNvSpPr/>
          <p:nvPr/>
        </p:nvSpPr>
        <p:spPr>
          <a:xfrm>
            <a:off x="7337236" y="3447855"/>
            <a:ext cx="93142" cy="112772"/>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563346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Parrot AR Drone 2.0</a:t>
            </a:r>
            <a:endParaRPr/>
          </a:p>
        </p:txBody>
      </p:sp>
      <p:pic>
        <p:nvPicPr>
          <p:cNvPr id="71" name="Google Shape;71;p14"/>
          <p:cNvPicPr preferRelativeResize="0"/>
          <p:nvPr/>
        </p:nvPicPr>
        <p:blipFill>
          <a:blip r:embed="rId3">
            <a:alphaModFix/>
          </a:blip>
          <a:stretch>
            <a:fillRect/>
          </a:stretch>
        </p:blipFill>
        <p:spPr>
          <a:xfrm>
            <a:off x="0" y="1629856"/>
            <a:ext cx="4371936" cy="2631688"/>
          </a:xfrm>
          <a:prstGeom prst="rect">
            <a:avLst/>
          </a:prstGeom>
          <a:noFill/>
          <a:ln>
            <a:noFill/>
          </a:ln>
        </p:spPr>
      </p:pic>
      <p:pic>
        <p:nvPicPr>
          <p:cNvPr id="72" name="Google Shape;72;p14" title="straight_line1.MOV">
            <a:hlinkClick r:id="rId4"/>
          </p:cNvPr>
          <p:cNvPicPr preferRelativeResize="0"/>
          <p:nvPr/>
        </p:nvPicPr>
        <p:blipFill>
          <a:blip r:embed="rId5">
            <a:alphaModFix/>
          </a:blip>
          <a:stretch>
            <a:fillRect/>
          </a:stretch>
        </p:blipFill>
        <p:spPr>
          <a:xfrm>
            <a:off x="4381525" y="1231200"/>
            <a:ext cx="4572000" cy="3429000"/>
          </a:xfrm>
          <a:prstGeom prst="rect">
            <a:avLst/>
          </a:prstGeom>
          <a:noFill/>
          <a:ln>
            <a:noFill/>
          </a:ln>
        </p:spPr>
      </p:pic>
      <p:sp>
        <p:nvSpPr>
          <p:cNvPr id="2" name="Rectangle 1"/>
          <p:cNvSpPr/>
          <p:nvPr/>
        </p:nvSpPr>
        <p:spPr>
          <a:xfrm>
            <a:off x="0" y="4398590"/>
            <a:ext cx="4572000" cy="523220"/>
          </a:xfrm>
          <a:prstGeom prst="rect">
            <a:avLst/>
          </a:prstGeom>
        </p:spPr>
        <p:txBody>
          <a:bodyPr>
            <a:spAutoFit/>
          </a:bodyPr>
          <a:lstStyle/>
          <a:p>
            <a:r>
              <a:rPr lang="en-US" dirty="0"/>
              <a:t>https://drive.google.com/file/d/1QtdNrbJVW-GSo6IcEdL6BHKhyJOf3Hsd/view?usp=sharing</a:t>
            </a:r>
          </a:p>
        </p:txBody>
      </p:sp>
    </p:spTree>
    <p:extLst>
      <p:ext uri="{BB962C8B-B14F-4D97-AF65-F5344CB8AC3E}">
        <p14:creationId xmlns:p14="http://schemas.microsoft.com/office/powerpoint/2010/main" val="6630718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dirty="0"/>
              <a:t>Intel® Aero Ready to Fly Drone</a:t>
            </a:r>
            <a:endParaRPr dirty="0"/>
          </a:p>
        </p:txBody>
      </p:sp>
      <p:pic>
        <p:nvPicPr>
          <p:cNvPr id="79" name="Google Shape;79;p15"/>
          <p:cNvPicPr preferRelativeResize="0"/>
          <p:nvPr/>
        </p:nvPicPr>
        <p:blipFill>
          <a:blip r:embed="rId3">
            <a:alphaModFix/>
          </a:blip>
          <a:stretch>
            <a:fillRect/>
          </a:stretch>
        </p:blipFill>
        <p:spPr>
          <a:xfrm>
            <a:off x="289932" y="1314763"/>
            <a:ext cx="3494047" cy="3429000"/>
          </a:xfrm>
          <a:prstGeom prst="rect">
            <a:avLst/>
          </a:prstGeom>
          <a:noFill/>
          <a:ln>
            <a:noFill/>
          </a:ln>
        </p:spPr>
      </p:pic>
      <p:pic>
        <p:nvPicPr>
          <p:cNvPr id="80" name="Google Shape;80;p15" title="IMG_0434.MOV">
            <a:hlinkClick r:id="rId4"/>
          </p:cNvPr>
          <p:cNvPicPr preferRelativeResize="0"/>
          <p:nvPr/>
        </p:nvPicPr>
        <p:blipFill>
          <a:blip r:embed="rId5">
            <a:alphaModFix/>
          </a:blip>
          <a:stretch>
            <a:fillRect/>
          </a:stretch>
        </p:blipFill>
        <p:spPr>
          <a:xfrm>
            <a:off x="4184100" y="1314763"/>
            <a:ext cx="4572000" cy="3429000"/>
          </a:xfrm>
          <a:prstGeom prst="rect">
            <a:avLst/>
          </a:prstGeom>
          <a:noFill/>
          <a:ln>
            <a:noFill/>
          </a:ln>
        </p:spPr>
      </p:pic>
      <p:sp>
        <p:nvSpPr>
          <p:cNvPr id="2" name="Rectangle 1"/>
          <p:cNvSpPr/>
          <p:nvPr/>
        </p:nvSpPr>
        <p:spPr>
          <a:xfrm>
            <a:off x="0" y="4391181"/>
            <a:ext cx="3955774" cy="523220"/>
          </a:xfrm>
          <a:prstGeom prst="rect">
            <a:avLst/>
          </a:prstGeom>
        </p:spPr>
        <p:txBody>
          <a:bodyPr wrap="square">
            <a:spAutoFit/>
          </a:bodyPr>
          <a:lstStyle/>
          <a:p>
            <a:r>
              <a:rPr lang="en-US" dirty="0"/>
              <a:t>https://drive.google.com/file/d/1qABKuiS5y46QIfwsqNipZxyfHG3hSKmA/view?usp=sharing</a:t>
            </a:r>
          </a:p>
        </p:txBody>
      </p:sp>
    </p:spTree>
    <p:extLst>
      <p:ext uri="{BB962C8B-B14F-4D97-AF65-F5344CB8AC3E}">
        <p14:creationId xmlns:p14="http://schemas.microsoft.com/office/powerpoint/2010/main" val="5016168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Phantom 4 Pro</a:t>
            </a:r>
            <a:endParaRPr/>
          </a:p>
        </p:txBody>
      </p:sp>
      <p:sp>
        <p:nvSpPr>
          <p:cNvPr id="86" name="Google Shape;86;p16"/>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87" name="Google Shape;87;p16"/>
          <p:cNvPicPr preferRelativeResize="0"/>
          <p:nvPr/>
        </p:nvPicPr>
        <p:blipFill>
          <a:blip r:embed="rId3">
            <a:alphaModFix/>
          </a:blip>
          <a:stretch>
            <a:fillRect/>
          </a:stretch>
        </p:blipFill>
        <p:spPr>
          <a:xfrm>
            <a:off x="441000" y="1526450"/>
            <a:ext cx="3005650" cy="3005650"/>
          </a:xfrm>
          <a:prstGeom prst="rect">
            <a:avLst/>
          </a:prstGeom>
          <a:noFill/>
          <a:ln>
            <a:noFill/>
          </a:ln>
        </p:spPr>
      </p:pic>
      <p:pic>
        <p:nvPicPr>
          <p:cNvPr id="88" name="Google Shape;88;p16" descr="After graduating from the New York Institute of Photography, CJ Kale moved to Hawaii to start his career as a photographer and became the first person ever to photograph lava entering the ocean from the surf, which required him risking his life to create a work of art. With the Phantom 4 Pro’s improved camera and precise controls, Kale is now able to keep breaking creative boundaries while gaining unprecedented creative control and shooting from a safe distance.&#10;&#10;Please consult National Park regulations before your flight.  All takeoffs and landings were performed outside of National Park lands. Always follow applicable rules and regulations in your jurisdiction. Permits were obtained, where needed, in locations depicted in this video.&#10;&#10;Subscribe:  http://www.youtube.com/user/djiinnovations?sub_confirmation=1&#10;Like us on Facebook:  https://www.facebook.com/DJI&#10;Follow us on Twitter:  http://www.twitter.com/DJIglobal&#10;Follow us on Instagram:  http://www.instagram.com/DJIglobal&#10;Website:  http://www.dji.com/" title="DJI – Phantom 4 Pro – Hawaiian Lava">
            <a:hlinkClick r:id="rId4"/>
          </p:cNvPr>
          <p:cNvPicPr preferRelativeResize="0"/>
          <p:nvPr/>
        </p:nvPicPr>
        <p:blipFill>
          <a:blip r:embed="rId5">
            <a:alphaModFix/>
          </a:blip>
          <a:stretch>
            <a:fillRect/>
          </a:stretch>
        </p:blipFill>
        <p:spPr>
          <a:xfrm>
            <a:off x="4184100" y="1314775"/>
            <a:ext cx="4572000" cy="3429000"/>
          </a:xfrm>
          <a:prstGeom prst="rect">
            <a:avLst/>
          </a:prstGeom>
          <a:noFill/>
          <a:ln>
            <a:noFill/>
          </a:ln>
        </p:spPr>
      </p:pic>
      <p:sp>
        <p:nvSpPr>
          <p:cNvPr id="2" name="Rectangle 1"/>
          <p:cNvSpPr/>
          <p:nvPr/>
        </p:nvSpPr>
        <p:spPr>
          <a:xfrm>
            <a:off x="-45298" y="4606646"/>
            <a:ext cx="4123245" cy="307777"/>
          </a:xfrm>
          <a:prstGeom prst="rect">
            <a:avLst/>
          </a:prstGeom>
        </p:spPr>
        <p:txBody>
          <a:bodyPr wrap="none">
            <a:spAutoFit/>
          </a:bodyPr>
          <a:lstStyle/>
          <a:p>
            <a:r>
              <a:rPr lang="en-US" dirty="0"/>
              <a:t>https://www.youtube.com/watch?v=T6BvN1vzUSI</a:t>
            </a:r>
          </a:p>
        </p:txBody>
      </p:sp>
    </p:spTree>
    <p:extLst>
      <p:ext uri="{BB962C8B-B14F-4D97-AF65-F5344CB8AC3E}">
        <p14:creationId xmlns:p14="http://schemas.microsoft.com/office/powerpoint/2010/main" val="307860831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Parrot Bebop 2 drone</a:t>
            </a:r>
            <a:endParaRPr/>
          </a:p>
        </p:txBody>
      </p:sp>
      <p:sp>
        <p:nvSpPr>
          <p:cNvPr id="94" name="Google Shape;94;p17"/>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95" name="Google Shape;95;p17"/>
          <p:cNvPicPr preferRelativeResize="0"/>
          <p:nvPr/>
        </p:nvPicPr>
        <p:blipFill>
          <a:blip r:embed="rId3">
            <a:alphaModFix/>
          </a:blip>
          <a:stretch>
            <a:fillRect/>
          </a:stretch>
        </p:blipFill>
        <p:spPr>
          <a:xfrm>
            <a:off x="426875" y="2144059"/>
            <a:ext cx="3526725" cy="1770425"/>
          </a:xfrm>
          <a:prstGeom prst="rect">
            <a:avLst/>
          </a:prstGeom>
          <a:noFill/>
          <a:ln>
            <a:noFill/>
          </a:ln>
        </p:spPr>
      </p:pic>
      <p:pic>
        <p:nvPicPr>
          <p:cNvPr id="96" name="Google Shape;96;p17" title="前瞻無人機智慧系統 年度報告影片">
            <a:hlinkClick r:id="rId4"/>
          </p:cNvPr>
          <p:cNvPicPr preferRelativeResize="0"/>
          <p:nvPr/>
        </p:nvPicPr>
        <p:blipFill>
          <a:blip r:embed="rId5">
            <a:alphaModFix/>
          </a:blip>
          <a:stretch>
            <a:fillRect/>
          </a:stretch>
        </p:blipFill>
        <p:spPr>
          <a:xfrm>
            <a:off x="4184100" y="1252375"/>
            <a:ext cx="4572000" cy="3429000"/>
          </a:xfrm>
          <a:prstGeom prst="rect">
            <a:avLst/>
          </a:prstGeom>
          <a:noFill/>
          <a:ln>
            <a:noFill/>
          </a:ln>
        </p:spPr>
      </p:pic>
      <p:sp>
        <p:nvSpPr>
          <p:cNvPr id="2" name="Rectangle 1"/>
          <p:cNvSpPr/>
          <p:nvPr/>
        </p:nvSpPr>
        <p:spPr>
          <a:xfrm>
            <a:off x="91313" y="4719297"/>
            <a:ext cx="4092787" cy="307777"/>
          </a:xfrm>
          <a:prstGeom prst="rect">
            <a:avLst/>
          </a:prstGeom>
        </p:spPr>
        <p:txBody>
          <a:bodyPr wrap="none">
            <a:spAutoFit/>
          </a:bodyPr>
          <a:lstStyle/>
          <a:p>
            <a:r>
              <a:rPr lang="en-US" dirty="0"/>
              <a:t>https://www.youtube.com/watch?v=xGuzSaIG5jw</a:t>
            </a:r>
          </a:p>
        </p:txBody>
      </p:sp>
    </p:spTree>
    <p:extLst>
      <p:ext uri="{BB962C8B-B14F-4D97-AF65-F5344CB8AC3E}">
        <p14:creationId xmlns:p14="http://schemas.microsoft.com/office/powerpoint/2010/main" val="1081142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8"/>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DJI tello</a:t>
            </a:r>
            <a:endParaRPr/>
          </a:p>
        </p:txBody>
      </p:sp>
      <p:sp>
        <p:nvSpPr>
          <p:cNvPr id="102" name="Google Shape;102;p18"/>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03" name="Google Shape;103;p18"/>
          <p:cNvPicPr preferRelativeResize="0"/>
          <p:nvPr/>
        </p:nvPicPr>
        <p:blipFill>
          <a:blip r:embed="rId3">
            <a:alphaModFix/>
          </a:blip>
          <a:stretch>
            <a:fillRect/>
          </a:stretch>
        </p:blipFill>
        <p:spPr>
          <a:xfrm>
            <a:off x="489700" y="1677802"/>
            <a:ext cx="2702950" cy="2702950"/>
          </a:xfrm>
          <a:prstGeom prst="rect">
            <a:avLst/>
          </a:prstGeom>
          <a:noFill/>
          <a:ln>
            <a:noFill/>
          </a:ln>
        </p:spPr>
      </p:pic>
      <p:pic>
        <p:nvPicPr>
          <p:cNvPr id="104" name="Google Shape;104;p18" descr="《Tello》Apps 提供了 6 種特別飛行模式，包括：全向翻滾、一鍵飛遠、拋飛、一鍵360、一鍵環繞及彈跳。&#10;&#10;https://dronesplayer.com/drone-review/最佳玩具級航拍機？　實測-dji-tello-飛行、航拍畫質/" title="Tello 特別飛行模式實測 @ 休憩公園 | DronesPlayer.com">
            <a:hlinkClick r:id="rId4"/>
          </p:cNvPr>
          <p:cNvPicPr preferRelativeResize="0"/>
          <p:nvPr/>
        </p:nvPicPr>
        <p:blipFill>
          <a:blip r:embed="rId5">
            <a:alphaModFix/>
          </a:blip>
          <a:stretch>
            <a:fillRect/>
          </a:stretch>
        </p:blipFill>
        <p:spPr>
          <a:xfrm>
            <a:off x="4184100" y="1266475"/>
            <a:ext cx="4572000" cy="3429000"/>
          </a:xfrm>
          <a:prstGeom prst="rect">
            <a:avLst/>
          </a:prstGeom>
          <a:noFill/>
          <a:ln>
            <a:noFill/>
          </a:ln>
        </p:spPr>
      </p:pic>
      <p:sp>
        <p:nvSpPr>
          <p:cNvPr id="2" name="Rectangle 1"/>
          <p:cNvSpPr/>
          <p:nvPr/>
        </p:nvSpPr>
        <p:spPr>
          <a:xfrm>
            <a:off x="100141" y="4695475"/>
            <a:ext cx="4172937" cy="307777"/>
          </a:xfrm>
          <a:prstGeom prst="rect">
            <a:avLst/>
          </a:prstGeom>
        </p:spPr>
        <p:txBody>
          <a:bodyPr wrap="none">
            <a:spAutoFit/>
          </a:bodyPr>
          <a:lstStyle/>
          <a:p>
            <a:r>
              <a:rPr lang="en-US" dirty="0"/>
              <a:t>https://www.youtube.com/watch?v=5b6yQExEauA</a:t>
            </a:r>
          </a:p>
        </p:txBody>
      </p:sp>
    </p:spTree>
    <p:extLst>
      <p:ext uri="{BB962C8B-B14F-4D97-AF65-F5344CB8AC3E}">
        <p14:creationId xmlns:p14="http://schemas.microsoft.com/office/powerpoint/2010/main" val="7289356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9"/>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Amazon Prime Air’s First Customer Delivery</a:t>
            </a:r>
            <a:endParaRPr/>
          </a:p>
        </p:txBody>
      </p:sp>
      <p:sp>
        <p:nvSpPr>
          <p:cNvPr id="110" name="Google Shape;110;p19"/>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11" name="Google Shape;111;p19" descr="Amazon Prime Air has begun private trials in England, and the first customer delivery by drone recently took place. Check it out! http://amzn.to/primeair" title="Amazon Prime Air’s First Customer Delivery">
            <a:hlinkClick r:id="rId3"/>
          </p:cNvPr>
          <p:cNvPicPr preferRelativeResize="0"/>
          <p:nvPr/>
        </p:nvPicPr>
        <p:blipFill>
          <a:blip r:embed="rId4">
            <a:alphaModFix/>
          </a:blip>
          <a:stretch>
            <a:fillRect/>
          </a:stretch>
        </p:blipFill>
        <p:spPr>
          <a:xfrm>
            <a:off x="2067262" y="1144125"/>
            <a:ext cx="5009476" cy="3757100"/>
          </a:xfrm>
          <a:prstGeom prst="rect">
            <a:avLst/>
          </a:prstGeom>
          <a:noFill/>
          <a:ln>
            <a:noFill/>
          </a:ln>
        </p:spPr>
      </p:pic>
      <p:sp>
        <p:nvSpPr>
          <p:cNvPr id="2" name="Rectangle 1"/>
          <p:cNvSpPr/>
          <p:nvPr/>
        </p:nvSpPr>
        <p:spPr>
          <a:xfrm>
            <a:off x="2750893" y="741462"/>
            <a:ext cx="4092787" cy="307777"/>
          </a:xfrm>
          <a:prstGeom prst="rect">
            <a:avLst/>
          </a:prstGeom>
        </p:spPr>
        <p:txBody>
          <a:bodyPr wrap="none">
            <a:spAutoFit/>
          </a:bodyPr>
          <a:lstStyle/>
          <a:p>
            <a:r>
              <a:rPr lang="en-US" dirty="0"/>
              <a:t>https://www.youtube.com/watch?v=vNySOrI2Ny8</a:t>
            </a:r>
          </a:p>
        </p:txBody>
      </p:sp>
    </p:spTree>
    <p:extLst>
      <p:ext uri="{BB962C8B-B14F-4D97-AF65-F5344CB8AC3E}">
        <p14:creationId xmlns:p14="http://schemas.microsoft.com/office/powerpoint/2010/main" val="311368579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0"/>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Groundhog Autonomous UAV </a:t>
            </a:r>
            <a:endParaRPr/>
          </a:p>
        </p:txBody>
      </p:sp>
      <p:sp>
        <p:nvSpPr>
          <p:cNvPr id="117" name="Google Shape;117;p20"/>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18" name="Google Shape;118;p20" descr="The Groundhog is being developed to line follow at low altitude and higher speeds.  This video is of the field testing taking the speed up to 1.75m/s.  It also explains why the Groundhog now sports sunglasses!&#10;&#10;The accompanying video of the on-board video is at https://youtu.be/SLBZ4z9_k1M &#10;&#10;The Groundhog blog is at www.mikeisted.com" title="Groundhog Autonomous UAV - Going faster with sunglasses">
            <a:hlinkClick r:id="rId3"/>
          </p:cNvPr>
          <p:cNvPicPr preferRelativeResize="0"/>
          <p:nvPr/>
        </p:nvPicPr>
        <p:blipFill>
          <a:blip r:embed="rId4">
            <a:alphaModFix/>
          </a:blip>
          <a:stretch>
            <a:fillRect/>
          </a:stretch>
        </p:blipFill>
        <p:spPr>
          <a:xfrm>
            <a:off x="2123725" y="1193063"/>
            <a:ext cx="4896550" cy="3672425"/>
          </a:xfrm>
          <a:prstGeom prst="rect">
            <a:avLst/>
          </a:prstGeom>
          <a:noFill/>
          <a:ln>
            <a:noFill/>
          </a:ln>
        </p:spPr>
      </p:pic>
      <p:sp>
        <p:nvSpPr>
          <p:cNvPr id="2" name="Rectangle 1"/>
          <p:cNvSpPr/>
          <p:nvPr/>
        </p:nvSpPr>
        <p:spPr>
          <a:xfrm>
            <a:off x="0" y="3762999"/>
            <a:ext cx="2001078" cy="738664"/>
          </a:xfrm>
          <a:prstGeom prst="rect">
            <a:avLst/>
          </a:prstGeom>
        </p:spPr>
        <p:txBody>
          <a:bodyPr wrap="square">
            <a:spAutoFit/>
          </a:bodyPr>
          <a:lstStyle/>
          <a:p>
            <a:r>
              <a:rPr lang="en-US" dirty="0"/>
              <a:t>https://</a:t>
            </a:r>
            <a:r>
              <a:rPr lang="en-US" dirty="0" smtClean="0"/>
              <a:t>www.youtube.com/watch?v=T3pq6Uqg9Ko</a:t>
            </a:r>
            <a:endParaRPr lang="en-US" dirty="0"/>
          </a:p>
        </p:txBody>
      </p:sp>
    </p:spTree>
    <p:extLst>
      <p:ext uri="{BB962C8B-B14F-4D97-AF65-F5344CB8AC3E}">
        <p14:creationId xmlns:p14="http://schemas.microsoft.com/office/powerpoint/2010/main" val="43938319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sz="1800"/>
              <a:t>Flame-Throwing Drone Removes Net Entangled in China Power Line</a:t>
            </a:r>
            <a:endParaRPr sz="1800"/>
          </a:p>
        </p:txBody>
      </p:sp>
      <p:sp>
        <p:nvSpPr>
          <p:cNvPr id="124" name="Google Shape;124;p21"/>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25" name="Google Shape;125;p21" descr="Maintenance workers in China's Xiangyang city used a flame-throwing drone to remove a net that had severely affected electricity supply after becoming entangled in a power line, according to Chinese state media. Photo: CCTV&#10;&#10;Subscribe to the WSJ channel here:&#10;http://bit.ly/14Q81Xy&#10;&#10;More from the Wall Street Journal:&#10;Visit WSJ.com: http://www.wsj.com&#10;&#10;Follow WSJ on Facebook: http://www.facebook.com/wsjvideo&#10;Follow WSJ on Google+: https://plus.google.com/+wsj/posts&#10;Follow WSJ on Twitter: https://twitter.com/WSJvideo&#10;Follow WSJ on Instagram: http://instagram.com/wsj&#10;Follow WSJ on Pinterest: http://www.pinterest.com/wsj/ &#10;Don’t miss a WSJ video, subscribe here: http://bit.ly/14Q81Xy&#10;&#10;More from the Wall Street Journal: &#10;Visit WSJ.com: http://www.wsj.com&#10;Visit the WSJ Video Center: https://wsj.com/video&#10;&#10;On Facebook: https://www.facebook.com/pg/wsj/videos/&#10;On Twitter: https://twitter.com/WSJ&#10;On Snapchat: https://on.wsj.com/2ratjSM" title="Flame-Throwing Drone Removes Net Entangled in China Power Line">
            <a:hlinkClick r:id="rId3"/>
          </p:cNvPr>
          <p:cNvPicPr preferRelativeResize="0"/>
          <p:nvPr/>
        </p:nvPicPr>
        <p:blipFill>
          <a:blip r:embed="rId4">
            <a:alphaModFix/>
          </a:blip>
          <a:stretch>
            <a:fillRect/>
          </a:stretch>
        </p:blipFill>
        <p:spPr>
          <a:xfrm>
            <a:off x="2286000" y="1314775"/>
            <a:ext cx="4572000" cy="3429000"/>
          </a:xfrm>
          <a:prstGeom prst="rect">
            <a:avLst/>
          </a:prstGeom>
          <a:noFill/>
          <a:ln>
            <a:noFill/>
          </a:ln>
        </p:spPr>
      </p:pic>
      <p:sp>
        <p:nvSpPr>
          <p:cNvPr id="2" name="Rectangle 1"/>
          <p:cNvSpPr/>
          <p:nvPr/>
        </p:nvSpPr>
        <p:spPr>
          <a:xfrm>
            <a:off x="2332757" y="4743773"/>
            <a:ext cx="4200189" cy="307777"/>
          </a:xfrm>
          <a:prstGeom prst="rect">
            <a:avLst/>
          </a:prstGeom>
        </p:spPr>
        <p:txBody>
          <a:bodyPr wrap="none">
            <a:spAutoFit/>
          </a:bodyPr>
          <a:lstStyle/>
          <a:p>
            <a:r>
              <a:rPr lang="en-US" dirty="0"/>
              <a:t>https://www.youtube.com/watch?v=iOqWfLZT8OM</a:t>
            </a:r>
          </a:p>
        </p:txBody>
      </p:sp>
    </p:spTree>
    <p:extLst>
      <p:ext uri="{BB962C8B-B14F-4D97-AF65-F5344CB8AC3E}">
        <p14:creationId xmlns:p14="http://schemas.microsoft.com/office/powerpoint/2010/main" val="98764202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2"/>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sz="2400"/>
              <a:t>Autonomous Drone Navigation with Deep Learning</a:t>
            </a:r>
            <a:endParaRPr sz="2400"/>
          </a:p>
        </p:txBody>
      </p:sp>
      <p:sp>
        <p:nvSpPr>
          <p:cNvPr id="131" name="Google Shape;131;p22"/>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32" name="Google Shape;132;p22" descr="This video demonstrates our autonomous visual navigation system for drones and mobile robotics. The system uses Deep Neural Network for visual perception and path finding. This video features 250 meter autonomous flight over a forest trail (visual navigation only, no GPS, no maps) and shows drone's first person &quot;vision&quot;.&#10;&#10;This video accompanies our IROS 2017 paper: &#10;&quot;Toward Low-Flying Autonomous MAV Trail Navigation using Deep Neural Networks for Environmental Awareness&quot;. Arxiv link: arXiv:1705.02550 [cs.RO] : &#10;https://arxiv.org/abs/1705.02550&#10;&#10;Paper Abstract - We present a micro aerial vehicle (MAV) system, built with inexpensive off-the-shelf hardware, for autonomously following trails in unstructured, outdoor environments such as forests. The system introduces a deep neural network (DNN) called TrailNet for estimating the view orientation and lateral offset of the MAV with respect to the trail center. The DNN utilizes a novel application of transfer learning, and it achieves stable flight without oscillations by avoiding overconfident behavior through a loss function that includes both label smoothing and entropy reward. In addition to the TrailNet DNN, the system also utilizes vision modules for environmental awareness, including another DNN for object detection and a visual odometry component for estimating depth for the purpose of low-level obstacle detection. All vision systems run in real time on board the MAV via a Jetson TX1. We provide details on the hardware and software used, as well as implementation details. We present experiments showing the ability of our system to navigate forest trails more robustly than previous techniques, including autonomous flights of 1 km." title="Autonomous Drone Navigation with Deep Learning. Flight over 250 meter Forest Trail">
            <a:hlinkClick r:id="rId3"/>
          </p:cNvPr>
          <p:cNvPicPr preferRelativeResize="0"/>
          <p:nvPr/>
        </p:nvPicPr>
        <p:blipFill>
          <a:blip r:embed="rId4">
            <a:alphaModFix/>
          </a:blip>
          <a:stretch>
            <a:fillRect/>
          </a:stretch>
        </p:blipFill>
        <p:spPr>
          <a:xfrm>
            <a:off x="2197800" y="1248625"/>
            <a:ext cx="4748400" cy="3561300"/>
          </a:xfrm>
          <a:prstGeom prst="rect">
            <a:avLst/>
          </a:prstGeom>
          <a:noFill/>
          <a:ln>
            <a:noFill/>
          </a:ln>
        </p:spPr>
      </p:pic>
      <p:sp>
        <p:nvSpPr>
          <p:cNvPr id="2" name="Rectangle 1"/>
          <p:cNvSpPr/>
          <p:nvPr/>
        </p:nvSpPr>
        <p:spPr>
          <a:xfrm>
            <a:off x="2286754" y="4760534"/>
            <a:ext cx="4371710" cy="307777"/>
          </a:xfrm>
          <a:prstGeom prst="rect">
            <a:avLst/>
          </a:prstGeom>
        </p:spPr>
        <p:txBody>
          <a:bodyPr wrap="none">
            <a:spAutoFit/>
          </a:bodyPr>
          <a:lstStyle/>
          <a:p>
            <a:r>
              <a:rPr lang="en-US" dirty="0"/>
              <a:t>https://www.youtube.com/watch?v=H7Ym3DMSGms</a:t>
            </a:r>
          </a:p>
        </p:txBody>
      </p:sp>
    </p:spTree>
    <p:extLst>
      <p:ext uri="{BB962C8B-B14F-4D97-AF65-F5344CB8AC3E}">
        <p14:creationId xmlns:p14="http://schemas.microsoft.com/office/powerpoint/2010/main" val="322525623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3"/>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IROS 2018 Autonomous Drone Race</a:t>
            </a:r>
            <a:endParaRPr/>
          </a:p>
        </p:txBody>
      </p:sp>
      <p:sp>
        <p:nvSpPr>
          <p:cNvPr id="138" name="Google Shape;138;p23"/>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pic>
        <p:nvPicPr>
          <p:cNvPr id="139" name="Google Shape;139;p23" descr="This video shows our team performance at the 3rd edition of the international IROS 2018 Autonomous Drone Racing Competition, which took place during the IROS 2018 conference in Madrid on October 3, 2018, where our team ranked 1st, taking only 30 seconds to complete the track! The competition consisted of navigating autonomously through a number of gates that were moved between laps in order to prevent teams from relying on pure global localization methods (SLAM) or overfitting. The winner was the one would complete the track with minimum time. Our approach was fully vision based and combined machine learning and classical model-based methods. All computation, sensing, and control ran onboard a Qualcomm Snapdragon Flight board and an Intel Up board.&#10;&#10;Team participants: Elia Kaufmann, Philipp Foehn, Matthias Gehrig, Julien Kohler, Davide Falanga, Davide Scaramuzza.&#10;&#10;Competition webpage: http://ris.skku.edu/iros2018racing/&#10;&#10;Our research page on autonomous vision based drone navigation:&#10;http://rpg.ifi.uzh.ch/research_mav.html&#10;&#10;Robotics and Perception Group, University of Zurich, 2018&#10;http://rpg.ifi.uzh.ch/" title="IROS 2018 Autonomous Drone Race: Optimal Methods meet Deep Learning for Autonomous Drone Racing">
            <a:hlinkClick r:id="rId3"/>
          </p:cNvPr>
          <p:cNvPicPr preferRelativeResize="0"/>
          <p:nvPr/>
        </p:nvPicPr>
        <p:blipFill>
          <a:blip r:embed="rId4">
            <a:alphaModFix/>
          </a:blip>
          <a:stretch>
            <a:fillRect/>
          </a:stretch>
        </p:blipFill>
        <p:spPr>
          <a:xfrm>
            <a:off x="2286000" y="1489825"/>
            <a:ext cx="4572000" cy="3429000"/>
          </a:xfrm>
          <a:prstGeom prst="rect">
            <a:avLst/>
          </a:prstGeom>
          <a:noFill/>
          <a:ln>
            <a:noFill/>
          </a:ln>
        </p:spPr>
      </p:pic>
      <p:sp>
        <p:nvSpPr>
          <p:cNvPr id="2" name="Rectangle 1"/>
          <p:cNvSpPr/>
          <p:nvPr/>
        </p:nvSpPr>
        <p:spPr>
          <a:xfrm>
            <a:off x="0" y="2681105"/>
            <a:ext cx="2199861" cy="523220"/>
          </a:xfrm>
          <a:prstGeom prst="rect">
            <a:avLst/>
          </a:prstGeom>
        </p:spPr>
        <p:txBody>
          <a:bodyPr wrap="square">
            <a:spAutoFit/>
          </a:bodyPr>
          <a:lstStyle/>
          <a:p>
            <a:r>
              <a:rPr lang="en-US" dirty="0"/>
              <a:t>https://</a:t>
            </a:r>
            <a:r>
              <a:rPr lang="en-US" dirty="0" smtClean="0"/>
              <a:t>www.youtube.com/watch?v=9AvJ3-n-82w</a:t>
            </a:r>
            <a:endParaRPr lang="en-US" dirty="0"/>
          </a:p>
        </p:txBody>
      </p:sp>
    </p:spTree>
    <p:extLst>
      <p:ext uri="{BB962C8B-B14F-4D97-AF65-F5344CB8AC3E}">
        <p14:creationId xmlns:p14="http://schemas.microsoft.com/office/powerpoint/2010/main" val="32829954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sz="3600" b="1" dirty="0">
                <a:latin typeface="Microsoft JhengHei UI Light" panose="020B0304030504040204" pitchFamily="34" charset="-120"/>
                <a:ea typeface="Microsoft JhengHei UI Light" panose="020B0304030504040204" pitchFamily="34" charset="-120"/>
              </a:rPr>
              <a:t>計劃</a:t>
            </a:r>
            <a:r>
              <a:rPr lang="zh-CN" altLang="en-US" sz="3600" b="1" dirty="0" smtClean="0">
                <a:latin typeface="Microsoft JhengHei UI Light" panose="020B0304030504040204" pitchFamily="34" charset="-120"/>
                <a:ea typeface="Microsoft JhengHei UI Light" panose="020B0304030504040204" pitchFamily="34" charset="-120"/>
              </a:rPr>
              <a:t>三大亮點</a:t>
            </a:r>
            <a:endParaRPr lang="zh-TW" altLang="en-US" sz="3600" b="1" dirty="0">
              <a:latin typeface="Microsoft JhengHei UI Light" panose="020B0304030504040204" pitchFamily="34" charset="-120"/>
              <a:ea typeface="Microsoft JhengHei UI Light" panose="020B0304030504040204" pitchFamily="34" charset="-120"/>
            </a:endParaRPr>
          </a:p>
        </p:txBody>
      </p:sp>
      <p:sp>
        <p:nvSpPr>
          <p:cNvPr id="5" name="Text Placeholder 4"/>
          <p:cNvSpPr>
            <a:spLocks noGrp="1"/>
          </p:cNvSpPr>
          <p:nvPr>
            <p:ph type="body" idx="1"/>
          </p:nvPr>
        </p:nvSpPr>
        <p:spPr/>
        <p:txBody>
          <a:bodyPr/>
          <a:lstStyle/>
          <a:p>
            <a:pPr>
              <a:lnSpc>
                <a:spcPct val="150000"/>
              </a:lnSpc>
            </a:pPr>
            <a:r>
              <a:rPr lang="zh-TW" altLang="en-US" dirty="0">
                <a:latin typeface="Microsoft JhengHei UI Light" panose="020B0304030504040204" pitchFamily="34" charset="-120"/>
                <a:ea typeface="Microsoft JhengHei UI Light" panose="020B0304030504040204" pitchFamily="34" charset="-120"/>
              </a:rPr>
              <a:t>無人機自動依循指定路線飛</a:t>
            </a:r>
            <a:r>
              <a:rPr lang="zh-TW" altLang="en-US" dirty="0" smtClean="0">
                <a:latin typeface="Microsoft JhengHei UI Light" panose="020B0304030504040204" pitchFamily="34" charset="-120"/>
                <a:ea typeface="Microsoft JhengHei UI Light" panose="020B0304030504040204" pitchFamily="34" charset="-120"/>
              </a:rPr>
              <a:t>行</a:t>
            </a:r>
            <a:endParaRPr lang="en-US" altLang="zh-TW" dirty="0" smtClean="0">
              <a:latin typeface="Microsoft JhengHei UI Light" panose="020B0304030504040204" pitchFamily="34" charset="-120"/>
              <a:ea typeface="Microsoft JhengHei UI Light" panose="020B0304030504040204" pitchFamily="34" charset="-120"/>
            </a:endParaRPr>
          </a:p>
          <a:p>
            <a:pPr>
              <a:lnSpc>
                <a:spcPct val="150000"/>
              </a:lnSpc>
            </a:pPr>
            <a:r>
              <a:rPr lang="zh-TW" altLang="en-US" dirty="0">
                <a:latin typeface="Microsoft JhengHei UI Light" panose="020B0304030504040204" pitchFamily="34" charset="-120"/>
                <a:ea typeface="Microsoft JhengHei UI Light" panose="020B0304030504040204" pitchFamily="34" charset="-120"/>
              </a:rPr>
              <a:t>無人機自動搜尋辨識適當著陸</a:t>
            </a:r>
            <a:r>
              <a:rPr lang="zh-TW" altLang="en-US" dirty="0" smtClean="0">
                <a:latin typeface="Microsoft JhengHei UI Light" panose="020B0304030504040204" pitchFamily="34" charset="-120"/>
                <a:ea typeface="Microsoft JhengHei UI Light" panose="020B0304030504040204" pitchFamily="34" charset="-120"/>
              </a:rPr>
              <a:t>點</a:t>
            </a:r>
            <a:endParaRPr lang="en-US" altLang="zh-TW" dirty="0" smtClean="0">
              <a:latin typeface="Microsoft JhengHei UI Light" panose="020B0304030504040204" pitchFamily="34" charset="-120"/>
              <a:ea typeface="Microsoft JhengHei UI Light" panose="020B0304030504040204" pitchFamily="34" charset="-120"/>
            </a:endParaRPr>
          </a:p>
          <a:p>
            <a:pPr>
              <a:lnSpc>
                <a:spcPct val="150000"/>
              </a:lnSpc>
            </a:pPr>
            <a:r>
              <a:rPr lang="zh-TW" altLang="en-US" dirty="0">
                <a:latin typeface="Microsoft JhengHei UI Light" panose="020B0304030504040204" pitchFamily="34" charset="-120"/>
                <a:ea typeface="Microsoft JhengHei UI Light" panose="020B0304030504040204" pitchFamily="34" charset="-120"/>
              </a:rPr>
              <a:t>無人機情境感知與動態調適</a:t>
            </a:r>
            <a:endParaRPr lang="en-US" altLang="zh-TW" dirty="0">
              <a:latin typeface="Microsoft JhengHei UI Light" panose="020B0304030504040204" pitchFamily="34" charset="-120"/>
              <a:ea typeface="Microsoft JhengHei UI Light" panose="020B0304030504040204" pitchFamily="34" charset="-120"/>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3025" r="14849"/>
          <a:stretch/>
        </p:blipFill>
        <p:spPr>
          <a:xfrm>
            <a:off x="6246205" y="1909989"/>
            <a:ext cx="2440595" cy="1903393"/>
          </a:xfrm>
          <a:prstGeom prst="rect">
            <a:avLst/>
          </a:prstGeom>
        </p:spPr>
      </p:pic>
    </p:spTree>
    <p:extLst>
      <p:ext uri="{BB962C8B-B14F-4D97-AF65-F5344CB8AC3E}">
        <p14:creationId xmlns:p14="http://schemas.microsoft.com/office/powerpoint/2010/main" val="27168618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lh4.googleusercontent.com/xXtcugItU8ZUBCjmWxcyRleukXEoJatKil2nBqEDdgTFt7kTPwkOUXxkLRa7yHvED_e6-3EBjg_SIPQW-3CVdkuPuJrp9Hy8ROonF8JRwZ27ES5U8uA3utQpgl3F8oguEbONcAGL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1345" y="657903"/>
            <a:ext cx="2771121" cy="4455387"/>
          </a:xfrm>
          <a:prstGeom prst="rect">
            <a:avLst/>
          </a:prstGeom>
          <a:noFill/>
          <a:ln w="28575">
            <a:solidFill>
              <a:schemeClr val="accent6"/>
            </a:solidFill>
          </a:ln>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flipH="1">
            <a:off x="7514134" y="3929826"/>
            <a:ext cx="666605" cy="646243"/>
          </a:xfrm>
          <a:prstGeom prst="line">
            <a:avLst/>
          </a:prstGeom>
          <a:ln w="76200">
            <a:solidFill>
              <a:srgbClr val="FF9900"/>
            </a:solidFill>
          </a:ln>
        </p:spPr>
        <p:style>
          <a:lnRef idx="1">
            <a:schemeClr val="accent1"/>
          </a:lnRef>
          <a:fillRef idx="0">
            <a:schemeClr val="accent1"/>
          </a:fillRef>
          <a:effectRef idx="0">
            <a:schemeClr val="accent1"/>
          </a:effectRef>
          <a:fontRef idx="minor">
            <a:schemeClr val="tx1"/>
          </a:fontRef>
        </p:style>
      </p:cxnSp>
      <p:pic>
        <p:nvPicPr>
          <p:cNvPr id="8" name="Picture 2" descr="https://lh6.googleusercontent.com/TiC7hvtkOYEFjxPP2L-I5SooGbEYxM97VuPWnwRKdfb4ijLrxdM8sXyYTRy99LIkcANW2Q4lAwf1oPlfyG-NIXm9kEsOu5bnD1nfWY3Q5cJo5l4CAyGHUa1BFyCPCTKHwrxUXdtl_1g"/>
          <p:cNvPicPr>
            <a:picLocks noChangeAspect="1" noChangeArrowheads="1"/>
          </p:cNvPicPr>
          <p:nvPr/>
        </p:nvPicPr>
        <p:blipFill rotWithShape="1">
          <a:blip r:embed="rId4">
            <a:extLst>
              <a:ext uri="{28A0092B-C50C-407E-A947-70E740481C1C}">
                <a14:useLocalDpi xmlns:a14="http://schemas.microsoft.com/office/drawing/2010/main" val="0"/>
              </a:ext>
            </a:extLst>
          </a:blip>
          <a:srcRect l="30353" t="18154" r="6765" b="12128"/>
          <a:stretch/>
        </p:blipFill>
        <p:spPr bwMode="auto">
          <a:xfrm>
            <a:off x="4099812" y="657903"/>
            <a:ext cx="3107739" cy="4459093"/>
          </a:xfrm>
          <a:prstGeom prst="rect">
            <a:avLst/>
          </a:prstGeom>
          <a:noFill/>
          <a:ln w="28575">
            <a:solidFill>
              <a:schemeClr val="accent6"/>
            </a:solidFill>
          </a:ln>
          <a:extLst>
            <a:ext uri="{909E8E84-426E-40DD-AFC4-6F175D3DCCD1}">
              <a14:hiddenFill xmlns:a14="http://schemas.microsoft.com/office/drawing/2010/main">
                <a:solidFill>
                  <a:srgbClr val="FFFFFF"/>
                </a:solidFill>
              </a14:hiddenFill>
            </a:ext>
          </a:extLst>
        </p:spPr>
      </p:pic>
      <p:cxnSp>
        <p:nvCxnSpPr>
          <p:cNvPr id="9" name="Straight Connector 8"/>
          <p:cNvCxnSpPr/>
          <p:nvPr/>
        </p:nvCxnSpPr>
        <p:spPr>
          <a:xfrm flipH="1">
            <a:off x="7864634" y="1382070"/>
            <a:ext cx="460690" cy="1088904"/>
          </a:xfrm>
          <a:prstGeom prst="line">
            <a:avLst/>
          </a:prstGeom>
          <a:ln w="76200">
            <a:solidFill>
              <a:srgbClr val="FF9900"/>
            </a:solidFill>
            <a:prstDash val="soli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endCxn id="17" idx="1"/>
          </p:cNvCxnSpPr>
          <p:nvPr/>
        </p:nvCxnSpPr>
        <p:spPr>
          <a:xfrm>
            <a:off x="7776662" y="3415978"/>
            <a:ext cx="281059" cy="389519"/>
          </a:xfrm>
          <a:prstGeom prst="line">
            <a:avLst/>
          </a:prstGeom>
          <a:ln w="76200">
            <a:solidFill>
              <a:srgbClr val="FF9900"/>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7784361" y="2457722"/>
            <a:ext cx="80273" cy="988271"/>
          </a:xfrm>
          <a:prstGeom prst="line">
            <a:avLst/>
          </a:prstGeom>
          <a:ln w="76200">
            <a:solidFill>
              <a:srgbClr val="FF9900"/>
            </a:solidFill>
            <a:prstDash val="solid"/>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7319538" y="4401466"/>
            <a:ext cx="378419" cy="350221"/>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3</a:t>
            </a:r>
            <a:endParaRPr lang="zh-TW" altLang="en-US" dirty="0"/>
          </a:p>
        </p:txBody>
      </p:sp>
      <p:sp>
        <p:nvSpPr>
          <p:cNvPr id="15" name="Google Shape;705;p82"/>
          <p:cNvSpPr txBox="1">
            <a:spLocks noGrp="1"/>
          </p:cNvSpPr>
          <p:nvPr>
            <p:ph type="title"/>
          </p:nvPr>
        </p:nvSpPr>
        <p:spPr>
          <a:xfrm>
            <a:off x="311700" y="471337"/>
            <a:ext cx="5665030" cy="707400"/>
          </a:xfrm>
          <a:prstGeom prst="rect">
            <a:avLst/>
          </a:prstGeom>
        </p:spPr>
        <p:txBody>
          <a:bodyPr spcFirstLastPara="1" wrap="square" lIns="91425" tIns="91425" rIns="91425" bIns="91425" anchor="t" anchorCtr="0">
            <a:noAutofit/>
          </a:bodyPr>
          <a:lstStyle/>
          <a:p>
            <a:pPr lvl="0"/>
            <a:r>
              <a:rPr lang="zh-CN" altLang="en-US" sz="3000" b="1" dirty="0" smtClean="0">
                <a:latin typeface="Microsoft JhengHei UI Light" panose="020B0304030504040204" pitchFamily="34" charset="-120"/>
                <a:ea typeface="Microsoft JhengHei UI Light" panose="020B0304030504040204" pitchFamily="34" charset="-120"/>
              </a:rPr>
              <a:t>智慧無</a:t>
            </a:r>
            <a:r>
              <a:rPr lang="zh-CN" altLang="en-US" sz="3000" b="1" dirty="0">
                <a:latin typeface="Microsoft JhengHei UI Light" panose="020B0304030504040204" pitchFamily="34" charset="-120"/>
                <a:ea typeface="Microsoft JhengHei UI Light" panose="020B0304030504040204" pitchFamily="34" charset="-120"/>
              </a:rPr>
              <a:t>人</a:t>
            </a:r>
            <a:r>
              <a:rPr lang="zh-CN" altLang="en-US" sz="3000" b="1" dirty="0" smtClean="0">
                <a:latin typeface="Microsoft JhengHei UI Light" panose="020B0304030504040204" pitchFamily="34" charset="-120"/>
                <a:ea typeface="Microsoft JhengHei UI Light" panose="020B0304030504040204" pitchFamily="34" charset="-120"/>
              </a:rPr>
              <a:t>機系統整合 </a:t>
            </a:r>
            <a:endParaRPr sz="3000" dirty="0"/>
          </a:p>
        </p:txBody>
      </p:sp>
      <p:sp>
        <p:nvSpPr>
          <p:cNvPr id="16" name="Oval 15"/>
          <p:cNvSpPr/>
          <p:nvPr/>
        </p:nvSpPr>
        <p:spPr>
          <a:xfrm>
            <a:off x="8160127" y="1186146"/>
            <a:ext cx="378419" cy="350221"/>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1</a:t>
            </a:r>
            <a:endParaRPr lang="zh-TW" altLang="en-US" dirty="0"/>
          </a:p>
        </p:txBody>
      </p:sp>
      <p:sp>
        <p:nvSpPr>
          <p:cNvPr id="17" name="Oval 16"/>
          <p:cNvSpPr/>
          <p:nvPr/>
        </p:nvSpPr>
        <p:spPr>
          <a:xfrm>
            <a:off x="8002303" y="3754208"/>
            <a:ext cx="378419" cy="350221"/>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2</a:t>
            </a:r>
            <a:endParaRPr lang="zh-TW" altLang="en-US" dirty="0"/>
          </a:p>
        </p:txBody>
      </p:sp>
      <p:sp>
        <p:nvSpPr>
          <p:cNvPr id="21" name="Rectangle 20"/>
          <p:cNvSpPr/>
          <p:nvPr/>
        </p:nvSpPr>
        <p:spPr>
          <a:xfrm>
            <a:off x="550365" y="1584383"/>
            <a:ext cx="3337287" cy="2429255"/>
          </a:xfrm>
          <a:prstGeom prst="rect">
            <a:avLst/>
          </a:prstGeom>
        </p:spPr>
        <p:txBody>
          <a:bodyPr wrap="square">
            <a:spAutoFit/>
          </a:bodyPr>
          <a:lstStyle/>
          <a:p>
            <a:pPr marL="0" lvl="0" indent="0">
              <a:lnSpc>
                <a:spcPct val="150000"/>
              </a:lnSpc>
              <a:spcAft>
                <a:spcPts val="1200"/>
              </a:spcAft>
              <a:buNone/>
            </a:pPr>
            <a:r>
              <a:rPr lang="zh-CN" altLang="en-US" sz="1800" dirty="0" smtClean="0">
                <a:latin typeface="Microsoft JhengHei UI Light" panose="020B0304030504040204" pitchFamily="34" charset="-120"/>
                <a:ea typeface="Microsoft JhengHei UI Light" panose="020B0304030504040204" pitchFamily="34" charset="-120"/>
                <a:cs typeface="Times New Roman"/>
                <a:sym typeface="Times New Roman"/>
              </a:rPr>
              <a:t>階段一：無人機依循路線飛行</a:t>
            </a:r>
            <a:endParaRPr lang="en-US" altLang="zh-CN" sz="1800" dirty="0" smtClean="0">
              <a:latin typeface="Microsoft JhengHei UI Light" panose="020B0304030504040204" pitchFamily="34" charset="-120"/>
              <a:ea typeface="Microsoft JhengHei UI Light" panose="020B0304030504040204" pitchFamily="34" charset="-120"/>
              <a:cs typeface="Times New Roman"/>
              <a:sym typeface="Times New Roman"/>
            </a:endParaRPr>
          </a:p>
          <a:p>
            <a:pPr marL="0" lvl="0" indent="0">
              <a:lnSpc>
                <a:spcPct val="150000"/>
              </a:lnSpc>
              <a:spcAft>
                <a:spcPts val="1200"/>
              </a:spcAft>
              <a:buNone/>
            </a:pPr>
            <a:r>
              <a:rPr lang="zh-CN" altLang="en-US" sz="1800" dirty="0">
                <a:solidFill>
                  <a:srgbClr val="232323"/>
                </a:solidFill>
                <a:latin typeface="Microsoft JhengHei UI Light" panose="020B0304030504040204" pitchFamily="34" charset="-120"/>
                <a:ea typeface="Microsoft JhengHei UI Light" panose="020B0304030504040204" pitchFamily="34" charset="-120"/>
                <a:cs typeface="Times New Roman"/>
                <a:sym typeface="Times New Roman"/>
              </a:rPr>
              <a:t>階段</a:t>
            </a:r>
            <a:r>
              <a:rPr lang="zh-CN" altLang="en-US" sz="1800" dirty="0" smtClean="0">
                <a:solidFill>
                  <a:srgbClr val="232323"/>
                </a:solidFill>
                <a:latin typeface="Microsoft JhengHei UI Light" panose="020B0304030504040204" pitchFamily="34" charset="-120"/>
                <a:ea typeface="Microsoft JhengHei UI Light" panose="020B0304030504040204" pitchFamily="34" charset="-120"/>
                <a:cs typeface="Times New Roman"/>
                <a:sym typeface="Times New Roman"/>
              </a:rPr>
              <a:t>二：無人機向著目標物（水岸電梯）飛行</a:t>
            </a:r>
            <a:endParaRPr lang="en-US" altLang="zh-CN" sz="1800" dirty="0" smtClean="0">
              <a:solidFill>
                <a:srgbClr val="232323"/>
              </a:solidFill>
              <a:latin typeface="Microsoft JhengHei UI Light" panose="020B0304030504040204" pitchFamily="34" charset="-120"/>
              <a:ea typeface="Microsoft JhengHei UI Light" panose="020B0304030504040204" pitchFamily="34" charset="-120"/>
              <a:cs typeface="Times New Roman"/>
              <a:sym typeface="Times New Roman"/>
            </a:endParaRPr>
          </a:p>
          <a:p>
            <a:pPr marL="0" lvl="0" indent="0">
              <a:lnSpc>
                <a:spcPct val="150000"/>
              </a:lnSpc>
              <a:spcAft>
                <a:spcPts val="1200"/>
              </a:spcAft>
              <a:buNone/>
            </a:pPr>
            <a:r>
              <a:rPr lang="zh-CN" altLang="en-US" sz="1800" dirty="0">
                <a:solidFill>
                  <a:srgbClr val="232323"/>
                </a:solidFill>
                <a:latin typeface="Microsoft JhengHei UI Light" panose="020B0304030504040204" pitchFamily="34" charset="-120"/>
                <a:ea typeface="Microsoft JhengHei UI Light" panose="020B0304030504040204" pitchFamily="34" charset="-120"/>
                <a:cs typeface="Times New Roman"/>
                <a:sym typeface="Times New Roman"/>
              </a:rPr>
              <a:t>階段</a:t>
            </a:r>
            <a:r>
              <a:rPr lang="zh-CN" altLang="en-US" sz="1800" dirty="0" smtClean="0">
                <a:solidFill>
                  <a:srgbClr val="232323"/>
                </a:solidFill>
                <a:latin typeface="Microsoft JhengHei UI Light" panose="020B0304030504040204" pitchFamily="34" charset="-120"/>
                <a:ea typeface="Microsoft JhengHei UI Light" panose="020B0304030504040204" pitchFamily="34" charset="-120"/>
                <a:cs typeface="Times New Roman"/>
                <a:sym typeface="Times New Roman"/>
              </a:rPr>
              <a:t>三：無人機由上至下掃描目標物</a:t>
            </a:r>
            <a:endParaRPr lang="zh-TW" altLang="en-US" sz="1800" dirty="0">
              <a:solidFill>
                <a:srgbClr val="232323"/>
              </a:solidFill>
              <a:latin typeface="Microsoft JhengHei UI Light" panose="020B0304030504040204" pitchFamily="34" charset="-120"/>
              <a:ea typeface="Microsoft JhengHei UI Light" panose="020B0304030504040204" pitchFamily="34" charset="-120"/>
              <a:cs typeface="Times New Roman"/>
              <a:sym typeface="Times New Roman"/>
            </a:endParaRPr>
          </a:p>
        </p:txBody>
      </p:sp>
      <p:sp>
        <p:nvSpPr>
          <p:cNvPr id="24" name="Freeform 23"/>
          <p:cNvSpPr/>
          <p:nvPr/>
        </p:nvSpPr>
        <p:spPr>
          <a:xfrm>
            <a:off x="5868142" y="1960915"/>
            <a:ext cx="812534" cy="1968403"/>
          </a:xfrm>
          <a:custGeom>
            <a:avLst/>
            <a:gdLst>
              <a:gd name="connsiteX0" fmla="*/ 112287 w 812534"/>
              <a:gd name="connsiteY0" fmla="*/ 0 h 1968403"/>
              <a:gd name="connsiteX1" fmla="*/ 126247 w 812534"/>
              <a:gd name="connsiteY1" fmla="*/ 369948 h 1968403"/>
              <a:gd name="connsiteX2" fmla="*/ 733521 w 812534"/>
              <a:gd name="connsiteY2" fmla="*/ 369948 h 1968403"/>
              <a:gd name="connsiteX3" fmla="*/ 740501 w 812534"/>
              <a:gd name="connsiteY3" fmla="*/ 704995 h 1968403"/>
              <a:gd name="connsiteX4" fmla="*/ 140208 w 812534"/>
              <a:gd name="connsiteY4" fmla="*/ 760837 h 1968403"/>
              <a:gd name="connsiteX5" fmla="*/ 605 w 812534"/>
              <a:gd name="connsiteY5" fmla="*/ 970241 h 1968403"/>
              <a:gd name="connsiteX6" fmla="*/ 119267 w 812534"/>
              <a:gd name="connsiteY6" fmla="*/ 1214547 h 1968403"/>
              <a:gd name="connsiteX7" fmla="*/ 684659 w 812534"/>
              <a:gd name="connsiteY7" fmla="*/ 1200586 h 1968403"/>
              <a:gd name="connsiteX8" fmla="*/ 782382 w 812534"/>
              <a:gd name="connsiteY8" fmla="*/ 1375090 h 1968403"/>
              <a:gd name="connsiteX9" fmla="*/ 726540 w 812534"/>
              <a:gd name="connsiteY9" fmla="*/ 1507713 h 1968403"/>
              <a:gd name="connsiteX10" fmla="*/ 14565 w 812534"/>
              <a:gd name="connsiteY10" fmla="*/ 1535634 h 1968403"/>
              <a:gd name="connsiteX11" fmla="*/ 419414 w 812534"/>
              <a:gd name="connsiteY11" fmla="*/ 1968403 h 1968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12534" h="1968403">
                <a:moveTo>
                  <a:pt x="112287" y="0"/>
                </a:moveTo>
                <a:cubicBezTo>
                  <a:pt x="67497" y="154145"/>
                  <a:pt x="22708" y="308290"/>
                  <a:pt x="126247" y="369948"/>
                </a:cubicBezTo>
                <a:cubicBezTo>
                  <a:pt x="229786" y="431606"/>
                  <a:pt x="631145" y="314107"/>
                  <a:pt x="733521" y="369948"/>
                </a:cubicBezTo>
                <a:cubicBezTo>
                  <a:pt x="835897" y="425789"/>
                  <a:pt x="839386" y="639847"/>
                  <a:pt x="740501" y="704995"/>
                </a:cubicBezTo>
                <a:cubicBezTo>
                  <a:pt x="641616" y="770143"/>
                  <a:pt x="263524" y="716629"/>
                  <a:pt x="140208" y="760837"/>
                </a:cubicBezTo>
                <a:cubicBezTo>
                  <a:pt x="16892" y="805045"/>
                  <a:pt x="4095" y="894623"/>
                  <a:pt x="605" y="970241"/>
                </a:cubicBezTo>
                <a:cubicBezTo>
                  <a:pt x="-2885" y="1045859"/>
                  <a:pt x="5258" y="1176156"/>
                  <a:pt x="119267" y="1214547"/>
                </a:cubicBezTo>
                <a:cubicBezTo>
                  <a:pt x="233276" y="1252938"/>
                  <a:pt x="574140" y="1173829"/>
                  <a:pt x="684659" y="1200586"/>
                </a:cubicBezTo>
                <a:cubicBezTo>
                  <a:pt x="795178" y="1227343"/>
                  <a:pt x="775402" y="1323902"/>
                  <a:pt x="782382" y="1375090"/>
                </a:cubicBezTo>
                <a:cubicBezTo>
                  <a:pt x="789362" y="1426278"/>
                  <a:pt x="854509" y="1480956"/>
                  <a:pt x="726540" y="1507713"/>
                </a:cubicBezTo>
                <a:cubicBezTo>
                  <a:pt x="598571" y="1534470"/>
                  <a:pt x="65753" y="1458852"/>
                  <a:pt x="14565" y="1535634"/>
                </a:cubicBezTo>
                <a:cubicBezTo>
                  <a:pt x="-36623" y="1612416"/>
                  <a:pt x="337979" y="1920705"/>
                  <a:pt x="419414" y="1968403"/>
                </a:cubicBezTo>
              </a:path>
            </a:pathLst>
          </a:custGeom>
          <a:noFill/>
          <a:ln w="920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Oval 24"/>
          <p:cNvSpPr/>
          <p:nvPr/>
        </p:nvSpPr>
        <p:spPr>
          <a:xfrm>
            <a:off x="4357375" y="825037"/>
            <a:ext cx="378419" cy="350221"/>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3</a:t>
            </a:r>
            <a:endParaRPr lang="zh-TW" altLang="en-US" dirty="0"/>
          </a:p>
        </p:txBody>
      </p:sp>
    </p:spTree>
    <p:extLst>
      <p:ext uri="{BB962C8B-B14F-4D97-AF65-F5344CB8AC3E}">
        <p14:creationId xmlns:p14="http://schemas.microsoft.com/office/powerpoint/2010/main" val="203562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705;p82"/>
          <p:cNvSpPr txBox="1">
            <a:spLocks noGrp="1"/>
          </p:cNvSpPr>
          <p:nvPr>
            <p:ph type="title"/>
          </p:nvPr>
        </p:nvSpPr>
        <p:spPr>
          <a:xfrm>
            <a:off x="311700" y="471337"/>
            <a:ext cx="5665030" cy="707400"/>
          </a:xfrm>
          <a:prstGeom prst="rect">
            <a:avLst/>
          </a:prstGeom>
        </p:spPr>
        <p:txBody>
          <a:bodyPr spcFirstLastPara="1" wrap="square" lIns="91425" tIns="91425" rIns="91425" bIns="91425" anchor="t" anchorCtr="0">
            <a:noAutofit/>
          </a:bodyPr>
          <a:lstStyle/>
          <a:p>
            <a:pPr lvl="0"/>
            <a:r>
              <a:rPr lang="zh-CN" altLang="en-US" sz="3000" b="1" dirty="0" smtClean="0">
                <a:latin typeface="Microsoft JhengHei UI Light" panose="020B0304030504040204" pitchFamily="34" charset="-120"/>
                <a:ea typeface="Microsoft JhengHei UI Light" panose="020B0304030504040204" pitchFamily="34" charset="-120"/>
              </a:rPr>
              <a:t>智慧無</a:t>
            </a:r>
            <a:r>
              <a:rPr lang="zh-CN" altLang="en-US" sz="3000" b="1" dirty="0">
                <a:latin typeface="Microsoft JhengHei UI Light" panose="020B0304030504040204" pitchFamily="34" charset="-120"/>
                <a:ea typeface="Microsoft JhengHei UI Light" panose="020B0304030504040204" pitchFamily="34" charset="-120"/>
              </a:rPr>
              <a:t>人</a:t>
            </a:r>
            <a:r>
              <a:rPr lang="zh-CN" altLang="en-US" sz="3000" b="1" dirty="0" smtClean="0">
                <a:latin typeface="Microsoft JhengHei UI Light" panose="020B0304030504040204" pitchFamily="34" charset="-120"/>
                <a:ea typeface="Microsoft JhengHei UI Light" panose="020B0304030504040204" pitchFamily="34" charset="-120"/>
              </a:rPr>
              <a:t>機系統整合 </a:t>
            </a:r>
            <a:endParaRPr sz="3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985" y="1232451"/>
            <a:ext cx="2210995" cy="3436545"/>
          </a:xfrm>
          <a:prstGeom prst="rect">
            <a:avLst/>
          </a:prstGeom>
        </p:spPr>
      </p:pic>
      <p:pic>
        <p:nvPicPr>
          <p:cNvPr id="20" name="Picture 19"/>
          <p:cNvPicPr>
            <a:picLocks noChangeAspect="1"/>
          </p:cNvPicPr>
          <p:nvPr/>
        </p:nvPicPr>
        <p:blipFill rotWithShape="1">
          <a:blip r:embed="rId4">
            <a:extLst>
              <a:ext uri="{28A0092B-C50C-407E-A947-70E740481C1C}">
                <a14:useLocalDpi xmlns:a14="http://schemas.microsoft.com/office/drawing/2010/main" val="0"/>
              </a:ext>
            </a:extLst>
          </a:blip>
          <a:srcRect l="62681" t="31176" r="7174" b="29111"/>
          <a:stretch/>
        </p:blipFill>
        <p:spPr>
          <a:xfrm>
            <a:off x="2868688" y="1758874"/>
            <a:ext cx="2458891" cy="1822176"/>
          </a:xfrm>
          <a:prstGeom prst="rect">
            <a:avLst/>
          </a:prstGeom>
        </p:spPr>
      </p:pic>
      <p:pic>
        <p:nvPicPr>
          <p:cNvPr id="24" name="Picture 23"/>
          <p:cNvPicPr>
            <a:picLocks noChangeAspect="1"/>
          </p:cNvPicPr>
          <p:nvPr/>
        </p:nvPicPr>
        <p:blipFill rotWithShape="1">
          <a:blip r:embed="rId5">
            <a:extLst>
              <a:ext uri="{28A0092B-C50C-407E-A947-70E740481C1C}">
                <a14:useLocalDpi xmlns:a14="http://schemas.microsoft.com/office/drawing/2010/main" val="0"/>
              </a:ext>
            </a:extLst>
          </a:blip>
          <a:srcRect l="6894" t="58592" r="55823" b="21495"/>
          <a:stretch/>
        </p:blipFill>
        <p:spPr>
          <a:xfrm>
            <a:off x="5684155" y="3814067"/>
            <a:ext cx="3087757" cy="927652"/>
          </a:xfrm>
          <a:prstGeom prst="rect">
            <a:avLst/>
          </a:prstGeom>
        </p:spPr>
      </p:pic>
      <p:pic>
        <p:nvPicPr>
          <p:cNvPr id="25" name="Picture 24"/>
          <p:cNvPicPr>
            <a:picLocks noChangeAspect="1"/>
          </p:cNvPicPr>
          <p:nvPr/>
        </p:nvPicPr>
        <p:blipFill rotWithShape="1">
          <a:blip r:embed="rId5">
            <a:extLst>
              <a:ext uri="{28A0092B-C50C-407E-A947-70E740481C1C}">
                <a14:useLocalDpi xmlns:a14="http://schemas.microsoft.com/office/drawing/2010/main" val="0"/>
              </a:ext>
            </a:extLst>
          </a:blip>
          <a:srcRect l="6522" t="30145" r="55580" b="47524"/>
          <a:stretch/>
        </p:blipFill>
        <p:spPr>
          <a:xfrm>
            <a:off x="5658678" y="1758874"/>
            <a:ext cx="3138712" cy="1040298"/>
          </a:xfrm>
          <a:prstGeom prst="rect">
            <a:avLst/>
          </a:prstGeom>
        </p:spPr>
      </p:pic>
      <p:sp>
        <p:nvSpPr>
          <p:cNvPr id="26" name="Google Shape;732;p83"/>
          <p:cNvSpPr txBox="1"/>
          <p:nvPr/>
        </p:nvSpPr>
        <p:spPr>
          <a:xfrm>
            <a:off x="2714746" y="1294114"/>
            <a:ext cx="2766774" cy="41854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dirty="0" smtClean="0">
                <a:latin typeface="Microsoft JhengHei" panose="020B0604030504040204" pitchFamily="34" charset="-120"/>
                <a:ea typeface="Microsoft JhengHei" panose="020B0604030504040204" pitchFamily="34" charset="-120"/>
              </a:rPr>
              <a:t>辨識出移動方向</a:t>
            </a:r>
            <a:endParaRPr lang="en-US" altLang="zh-CN" sz="1800" dirty="0" smtClean="0">
              <a:latin typeface="Microsoft JhengHei" panose="020B0604030504040204" pitchFamily="34" charset="-120"/>
              <a:ea typeface="Microsoft JhengHei" panose="020B0604030504040204" pitchFamily="34" charset="-120"/>
            </a:endParaRPr>
          </a:p>
        </p:txBody>
      </p:sp>
      <p:sp>
        <p:nvSpPr>
          <p:cNvPr id="27" name="Google Shape;732;p83"/>
          <p:cNvSpPr txBox="1"/>
          <p:nvPr/>
        </p:nvSpPr>
        <p:spPr>
          <a:xfrm>
            <a:off x="5592123" y="1295971"/>
            <a:ext cx="3271822" cy="418546"/>
          </a:xfrm>
          <a:prstGeom prst="rect">
            <a:avLst/>
          </a:prstGeom>
          <a:noFill/>
          <a:ln>
            <a:noFill/>
          </a:ln>
        </p:spPr>
        <p:txBody>
          <a:bodyPr spcFirstLastPara="1" wrap="square" lIns="91425" tIns="91425" rIns="91425" bIns="91425" anchor="ctr" anchorCtr="0">
            <a:noAutofit/>
          </a:bodyPr>
          <a:lstStyle/>
          <a:p>
            <a:pPr lvl="0" algn="ctr"/>
            <a:r>
              <a:rPr lang="zh-CN" altLang="en-US" sz="1800" b="1" dirty="0">
                <a:latin typeface="Microsoft JhengHei UI Light" panose="020B0304030504040204" pitchFamily="34" charset="-120"/>
                <a:ea typeface="Microsoft JhengHei UI Light" panose="020B0304030504040204" pitchFamily="34" charset="-120"/>
              </a:rPr>
              <a:t>提</a:t>
            </a:r>
            <a:r>
              <a:rPr lang="zh-CN" altLang="en-US" sz="1800" b="1" dirty="0" smtClean="0">
                <a:latin typeface="Microsoft JhengHei UI Light" panose="020B0304030504040204" pitchFamily="34" charset="-120"/>
                <a:ea typeface="Microsoft JhengHei UI Light" panose="020B0304030504040204" pitchFamily="34" charset="-120"/>
              </a:rPr>
              <a:t>取任務相關目</a:t>
            </a:r>
            <a:r>
              <a:rPr lang="zh-CN" altLang="en-US" sz="1800" b="1" dirty="0">
                <a:latin typeface="Microsoft JhengHei UI Light" panose="020B0304030504040204" pitchFamily="34" charset="-120"/>
                <a:ea typeface="Microsoft JhengHei UI Light" panose="020B0304030504040204" pitchFamily="34" charset="-120"/>
              </a:rPr>
              <a:t>標</a:t>
            </a:r>
            <a:r>
              <a:rPr lang="zh-CN" altLang="en-US" sz="1800" b="1" dirty="0" smtClean="0">
                <a:latin typeface="Microsoft JhengHei UI Light" panose="020B0304030504040204" pitchFamily="34" charset="-120"/>
                <a:ea typeface="Microsoft JhengHei UI Light" panose="020B0304030504040204" pitchFamily="34" charset="-120"/>
              </a:rPr>
              <a:t>物之特徵</a:t>
            </a:r>
            <a:endParaRPr lang="en-US" altLang="zh-CN" sz="1800" b="1" dirty="0" smtClean="0">
              <a:latin typeface="Microsoft JhengHei UI Light" panose="020B0304030504040204" pitchFamily="34" charset="-120"/>
              <a:ea typeface="Microsoft JhengHei UI Light" panose="020B0304030504040204" pitchFamily="34" charset="-120"/>
            </a:endParaRPr>
          </a:p>
        </p:txBody>
      </p:sp>
      <p:sp>
        <p:nvSpPr>
          <p:cNvPr id="28" name="Google Shape;732;p83"/>
          <p:cNvSpPr txBox="1"/>
          <p:nvPr/>
        </p:nvSpPr>
        <p:spPr>
          <a:xfrm>
            <a:off x="5658678" y="2866364"/>
            <a:ext cx="1577009" cy="303662"/>
          </a:xfrm>
          <a:prstGeom prst="rect">
            <a:avLst/>
          </a:prstGeom>
          <a:noFill/>
          <a:ln>
            <a:noFill/>
          </a:ln>
        </p:spPr>
        <p:txBody>
          <a:bodyPr spcFirstLastPara="1" wrap="square" lIns="91425" tIns="91425" rIns="91425" bIns="91425" anchor="ctr" anchorCtr="0">
            <a:noAutofit/>
          </a:bodyPr>
          <a:lstStyle/>
          <a:p>
            <a:pPr lvl="0" algn="ctr"/>
            <a:r>
              <a:rPr lang="zh-CN" altLang="en-US" sz="1600" b="1" dirty="0" smtClean="0">
                <a:latin typeface="Microsoft JhengHei UI Light" panose="020B0304030504040204" pitchFamily="34" charset="-120"/>
                <a:ea typeface="Microsoft JhengHei UI Light" panose="020B0304030504040204" pitchFamily="34" charset="-120"/>
              </a:rPr>
              <a:t>水岸電梯</a:t>
            </a:r>
            <a:endParaRPr lang="en-US" altLang="zh-CN" sz="1600" b="1" dirty="0" smtClean="0">
              <a:latin typeface="Microsoft JhengHei UI Light" panose="020B0304030504040204" pitchFamily="34" charset="-120"/>
              <a:ea typeface="Microsoft JhengHei UI Light" panose="020B0304030504040204" pitchFamily="34" charset="-120"/>
            </a:endParaRPr>
          </a:p>
        </p:txBody>
      </p:sp>
      <p:sp>
        <p:nvSpPr>
          <p:cNvPr id="4" name="Rectangle 3"/>
          <p:cNvSpPr/>
          <p:nvPr/>
        </p:nvSpPr>
        <p:spPr>
          <a:xfrm>
            <a:off x="7295322" y="2831472"/>
            <a:ext cx="1502068" cy="338554"/>
          </a:xfrm>
          <a:prstGeom prst="rect">
            <a:avLst/>
          </a:prstGeom>
        </p:spPr>
        <p:txBody>
          <a:bodyPr wrap="square">
            <a:spAutoFit/>
          </a:bodyPr>
          <a:lstStyle/>
          <a:p>
            <a:pPr lvl="0" algn="ctr"/>
            <a:r>
              <a:rPr lang="zh-CN" altLang="en-US" sz="1600" b="1" dirty="0">
                <a:latin typeface="Microsoft JhengHei UI Light" panose="020B0304030504040204" pitchFamily="34" charset="-120"/>
                <a:ea typeface="Microsoft JhengHei UI Light" panose="020B0304030504040204" pitchFamily="34" charset="-120"/>
              </a:rPr>
              <a:t>橋樑</a:t>
            </a:r>
            <a:endParaRPr lang="en-US" altLang="zh-CN" sz="1600" b="1" dirty="0">
              <a:latin typeface="Microsoft JhengHei UI Light" panose="020B0304030504040204" pitchFamily="34" charset="-120"/>
              <a:ea typeface="Microsoft JhengHei UI Light" panose="020B0304030504040204" pitchFamily="34" charset="-120"/>
            </a:endParaRPr>
          </a:p>
        </p:txBody>
      </p:sp>
      <p:sp>
        <p:nvSpPr>
          <p:cNvPr id="29" name="Google Shape;732;p83"/>
          <p:cNvSpPr txBox="1"/>
          <p:nvPr/>
        </p:nvSpPr>
        <p:spPr>
          <a:xfrm>
            <a:off x="5559287" y="3349136"/>
            <a:ext cx="3271822" cy="418546"/>
          </a:xfrm>
          <a:prstGeom prst="rect">
            <a:avLst/>
          </a:prstGeom>
          <a:noFill/>
          <a:ln>
            <a:noFill/>
          </a:ln>
        </p:spPr>
        <p:txBody>
          <a:bodyPr spcFirstLastPara="1" wrap="square" lIns="91425" tIns="91425" rIns="91425" bIns="91425" anchor="ctr" anchorCtr="0">
            <a:noAutofit/>
          </a:bodyPr>
          <a:lstStyle/>
          <a:p>
            <a:pPr lvl="0" algn="ctr"/>
            <a:r>
              <a:rPr lang="zh-CN" altLang="en-US" sz="1800" b="1" dirty="0" smtClean="0">
                <a:latin typeface="Microsoft JhengHei UI Light" panose="020B0304030504040204" pitchFamily="34" charset="-120"/>
                <a:ea typeface="Microsoft JhengHei UI Light" panose="020B0304030504040204" pitchFamily="34" charset="-120"/>
              </a:rPr>
              <a:t>判斷無人機相對目標物的位置</a:t>
            </a:r>
            <a:endParaRPr lang="en-US" altLang="zh-CN" sz="1800" b="1" dirty="0" smtClean="0">
              <a:latin typeface="Microsoft JhengHei UI Light" panose="020B0304030504040204" pitchFamily="34" charset="-120"/>
              <a:ea typeface="Microsoft JhengHei UI Light" panose="020B0304030504040204" pitchFamily="34" charset="-120"/>
            </a:endParaRPr>
          </a:p>
        </p:txBody>
      </p:sp>
    </p:spTree>
    <p:extLst>
      <p:ext uri="{BB962C8B-B14F-4D97-AF65-F5344CB8AC3E}">
        <p14:creationId xmlns:p14="http://schemas.microsoft.com/office/powerpoint/2010/main" val="5903218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705;p82"/>
          <p:cNvSpPr txBox="1">
            <a:spLocks noGrp="1"/>
          </p:cNvSpPr>
          <p:nvPr>
            <p:ph type="title"/>
          </p:nvPr>
        </p:nvSpPr>
        <p:spPr>
          <a:xfrm>
            <a:off x="311700" y="471337"/>
            <a:ext cx="5665030" cy="707400"/>
          </a:xfrm>
          <a:prstGeom prst="rect">
            <a:avLst/>
          </a:prstGeom>
        </p:spPr>
        <p:txBody>
          <a:bodyPr spcFirstLastPara="1" wrap="square" lIns="91425" tIns="91425" rIns="91425" bIns="91425" anchor="t" anchorCtr="0">
            <a:noAutofit/>
          </a:bodyPr>
          <a:lstStyle/>
          <a:p>
            <a:pPr lvl="0"/>
            <a:r>
              <a:rPr lang="zh-CN" altLang="en-US" sz="3000" b="1" dirty="0" smtClean="0">
                <a:latin typeface="Microsoft JhengHei UI Light" panose="020B0304030504040204" pitchFamily="34" charset="-120"/>
                <a:ea typeface="Microsoft JhengHei UI Light" panose="020B0304030504040204" pitchFamily="34" charset="-120"/>
              </a:rPr>
              <a:t>智慧無</a:t>
            </a:r>
            <a:r>
              <a:rPr lang="zh-CN" altLang="en-US" sz="3000" b="1" dirty="0">
                <a:latin typeface="Microsoft JhengHei UI Light" panose="020B0304030504040204" pitchFamily="34" charset="-120"/>
                <a:ea typeface="Microsoft JhengHei UI Light" panose="020B0304030504040204" pitchFamily="34" charset="-120"/>
              </a:rPr>
              <a:t>人</a:t>
            </a:r>
            <a:r>
              <a:rPr lang="zh-CN" altLang="en-US" sz="3000" b="1" dirty="0" smtClean="0">
                <a:latin typeface="Microsoft JhengHei UI Light" panose="020B0304030504040204" pitchFamily="34" charset="-120"/>
                <a:ea typeface="Microsoft JhengHei UI Light" panose="020B0304030504040204" pitchFamily="34" charset="-120"/>
              </a:rPr>
              <a:t>機系統整合 </a:t>
            </a:r>
            <a:r>
              <a:rPr lang="en-US" altLang="zh-CN" sz="3000" b="1" dirty="0" smtClean="0">
                <a:latin typeface="Microsoft JhengHei UI Light" panose="020B0304030504040204" pitchFamily="34" charset="-120"/>
                <a:ea typeface="Microsoft JhengHei UI Light" panose="020B0304030504040204" pitchFamily="34" charset="-120"/>
              </a:rPr>
              <a:t>– </a:t>
            </a:r>
            <a:r>
              <a:rPr lang="zh-CN" altLang="en-US" sz="3000" b="1" dirty="0">
                <a:latin typeface="Microsoft JhengHei UI Light" panose="020B0304030504040204" pitchFamily="34" charset="-120"/>
                <a:ea typeface="Microsoft JhengHei UI Light" panose="020B0304030504040204" pitchFamily="34" charset="-120"/>
              </a:rPr>
              <a:t>實</a:t>
            </a:r>
            <a:r>
              <a:rPr lang="zh-CN" altLang="en-US" sz="3000" b="1" dirty="0" smtClean="0">
                <a:latin typeface="Microsoft JhengHei UI Light" panose="020B0304030504040204" pitchFamily="34" charset="-120"/>
                <a:ea typeface="Microsoft JhengHei UI Light" panose="020B0304030504040204" pitchFamily="34" charset="-120"/>
              </a:rPr>
              <a:t>驗影片</a:t>
            </a:r>
            <a:endParaRPr sz="3000" dirty="0"/>
          </a:p>
        </p:txBody>
      </p:sp>
      <p:sp>
        <p:nvSpPr>
          <p:cNvPr id="3" name="Rectangle 2"/>
          <p:cNvSpPr/>
          <p:nvPr/>
        </p:nvSpPr>
        <p:spPr>
          <a:xfrm>
            <a:off x="0" y="4817406"/>
            <a:ext cx="4092787" cy="307777"/>
          </a:xfrm>
          <a:prstGeom prst="rect">
            <a:avLst/>
          </a:prstGeom>
        </p:spPr>
        <p:txBody>
          <a:bodyPr wrap="none">
            <a:spAutoFit/>
          </a:bodyPr>
          <a:lstStyle/>
          <a:p>
            <a:r>
              <a:rPr lang="en-US" dirty="0"/>
              <a:t>https://www.youtube.com/watch?v=xGuzSaIG5jw</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0439" y="1073795"/>
            <a:ext cx="6608344" cy="3743611"/>
          </a:xfrm>
          <a:prstGeom prst="rect">
            <a:avLst/>
          </a:prstGeom>
        </p:spPr>
      </p:pic>
    </p:spTree>
    <p:extLst>
      <p:ext uri="{BB962C8B-B14F-4D97-AF65-F5344CB8AC3E}">
        <p14:creationId xmlns:p14="http://schemas.microsoft.com/office/powerpoint/2010/main" val="41187645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54206" y="267614"/>
            <a:ext cx="6490010" cy="780601"/>
          </a:xfrm>
        </p:spPr>
        <p:txBody>
          <a:bodyPr>
            <a:normAutofit/>
          </a:bodyPr>
          <a:lstStyle/>
          <a:p>
            <a:r>
              <a:rPr lang="zh-TW" altLang="en-US" sz="3200" b="1" dirty="0" smtClean="0">
                <a:latin typeface="Trebuchet MS" panose="020B0603020202020204" pitchFamily="34" charset="0"/>
              </a:rPr>
              <a:t>精準線條跟隨</a:t>
            </a:r>
            <a:endParaRPr lang="zh-TW" altLang="en-US" sz="3200" b="1" dirty="0">
              <a:latin typeface="Trebuchet MS" panose="020B0603020202020204" pitchFamily="34" charset="0"/>
            </a:endParaRPr>
          </a:p>
        </p:txBody>
      </p:sp>
      <p:sp>
        <p:nvSpPr>
          <p:cNvPr id="6" name="內容版面配置區 8"/>
          <p:cNvSpPr txBox="1">
            <a:spLocks/>
          </p:cNvSpPr>
          <p:nvPr/>
        </p:nvSpPr>
        <p:spPr>
          <a:xfrm>
            <a:off x="-122663" y="4775639"/>
            <a:ext cx="9337288" cy="367861"/>
          </a:xfrm>
          <a:prstGeom prst="rect">
            <a:avLst/>
          </a:prstGeom>
          <a:noFill/>
          <a:ln>
            <a:noFill/>
          </a:ln>
        </p:spPr>
        <p:txBody>
          <a:bodyPr spcFirstLastPara="1" wrap="square" lIns="68569" tIns="34275" rIns="68569" bIns="3427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bin"/>
                <a:ea typeface="Cabin"/>
                <a:cs typeface="Cabin"/>
                <a:sym typeface="Cabin"/>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bin"/>
                <a:ea typeface="Cabin"/>
                <a:cs typeface="Cabin"/>
                <a:sym typeface="Cabin"/>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bin"/>
                <a:ea typeface="Cabin"/>
                <a:cs typeface="Cabin"/>
                <a:sym typeface="Cabin"/>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bin"/>
                <a:ea typeface="Cabin"/>
                <a:cs typeface="Cabin"/>
                <a:sym typeface="Cabin"/>
              </a:defRPr>
            </a:lvl9pPr>
          </a:lstStyle>
          <a:p>
            <a:pPr marL="57150" indent="0" algn="ctr">
              <a:buNone/>
            </a:pPr>
            <a:r>
              <a:rPr lang="en-US" altLang="zh-CN" sz="1800" b="1" dirty="0">
                <a:latin typeface="Trebuchet MS" panose="020B0603020202020204" pitchFamily="34" charset="0"/>
                <a:ea typeface="Microsoft JhengHei" panose="020B0604030504040204" pitchFamily="34" charset="-120"/>
              </a:rPr>
              <a:t>The UAV’s vision center (red block) determines which direction to fly (green block)</a:t>
            </a:r>
          </a:p>
        </p:txBody>
      </p:sp>
      <p:sp>
        <p:nvSpPr>
          <p:cNvPr id="7" name="Rectangle 6"/>
          <p:cNvSpPr/>
          <p:nvPr/>
        </p:nvSpPr>
        <p:spPr>
          <a:xfrm>
            <a:off x="-52038" y="951571"/>
            <a:ext cx="9196038" cy="400110"/>
          </a:xfrm>
          <a:prstGeom prst="rect">
            <a:avLst/>
          </a:prstGeom>
        </p:spPr>
        <p:txBody>
          <a:bodyPr wrap="square">
            <a:spAutoFit/>
          </a:bodyPr>
          <a:lstStyle/>
          <a:p>
            <a:pPr algn="ctr">
              <a:spcAft>
                <a:spcPts val="450"/>
              </a:spcAft>
            </a:pPr>
            <a:r>
              <a:rPr lang="en-US" altLang="zh-TW" sz="2000" dirty="0">
                <a:latin typeface="Trebuchet MS" panose="020B0603020202020204" pitchFamily="34" charset="0"/>
                <a:ea typeface="Microsoft JhengHei" panose="020B0604030504040204" pitchFamily="34" charset="-120"/>
              </a:rPr>
              <a:t>High Resolution</a:t>
            </a:r>
            <a:r>
              <a:rPr lang="en-US" altLang="zh-CN" sz="2000" dirty="0">
                <a:latin typeface="Trebuchet MS" panose="020B0603020202020204" pitchFamily="34" charset="0"/>
                <a:ea typeface="Microsoft JhengHei" panose="020B0604030504040204" pitchFamily="34" charset="-120"/>
              </a:rPr>
              <a:t>, </a:t>
            </a:r>
            <a:r>
              <a:rPr lang="en-US" altLang="zh-TW" sz="2000" dirty="0">
                <a:latin typeface="Trebuchet MS" panose="020B0603020202020204" pitchFamily="34" charset="0"/>
                <a:ea typeface="Microsoft JhengHei" panose="020B0604030504040204" pitchFamily="34" charset="-120"/>
              </a:rPr>
              <a:t>High Accuracy, Vertical Surface</a:t>
            </a:r>
            <a:r>
              <a:rPr lang="en-US" altLang="zh-CN" sz="2000" dirty="0">
                <a:latin typeface="Trebuchet MS" panose="020B0603020202020204" pitchFamily="34" charset="0"/>
                <a:ea typeface="Microsoft JhengHei" panose="020B0604030504040204" pitchFamily="34" charset="-120"/>
              </a:rPr>
              <a:t>, </a:t>
            </a:r>
            <a:r>
              <a:rPr lang="en-US" altLang="zh-TW" sz="2000" dirty="0">
                <a:latin typeface="Trebuchet MS" panose="020B0603020202020204" pitchFamily="34" charset="0"/>
                <a:ea typeface="Microsoft JhengHei" panose="020B0604030504040204" pitchFamily="34" charset="-120"/>
              </a:rPr>
              <a:t>Close-up scanning Inspection</a:t>
            </a:r>
            <a:endParaRPr lang="en-US" sz="2000" dirty="0">
              <a:latin typeface="Trebuchet MS" panose="020B0603020202020204" pitchFamily="34" charset="0"/>
              <a:ea typeface="Microsoft JhengHei" panose="020B0604030504040204" pitchFamily="34" charset="-120"/>
            </a:endParaRPr>
          </a:p>
        </p:txBody>
      </p:sp>
      <p:sp>
        <p:nvSpPr>
          <p:cNvPr id="4" name="Rectangle 3"/>
          <p:cNvSpPr/>
          <p:nvPr/>
        </p:nvSpPr>
        <p:spPr>
          <a:xfrm>
            <a:off x="5051213" y="657914"/>
            <a:ext cx="4092787" cy="307777"/>
          </a:xfrm>
          <a:prstGeom prst="rect">
            <a:avLst/>
          </a:prstGeom>
        </p:spPr>
        <p:txBody>
          <a:bodyPr wrap="none">
            <a:spAutoFit/>
          </a:bodyPr>
          <a:lstStyle/>
          <a:p>
            <a:r>
              <a:rPr lang="en-US" dirty="0"/>
              <a:t>https://www.youtube.com/watch?v=83jYiOaN1C8</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9746" y="1351681"/>
            <a:ext cx="6672470" cy="3505257"/>
          </a:xfrm>
          <a:prstGeom prst="rect">
            <a:avLst/>
          </a:prstGeom>
        </p:spPr>
      </p:pic>
    </p:spTree>
    <p:extLst>
      <p:ext uri="{BB962C8B-B14F-4D97-AF65-F5344CB8AC3E}">
        <p14:creationId xmlns:p14="http://schemas.microsoft.com/office/powerpoint/2010/main" val="400573579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411201"/>
            <a:ext cx="8229600" cy="800100"/>
          </a:xfrm>
        </p:spPr>
        <p:txBody>
          <a:bodyPr/>
          <a:lstStyle/>
          <a:p>
            <a:r>
              <a:rPr lang="zh-TW" altLang="en-US" sz="3600" b="1" dirty="0" smtClean="0"/>
              <a:t>課程內容</a:t>
            </a:r>
            <a:endParaRPr lang="zh-TW" altLang="en-US" sz="3600" b="1" dirty="0"/>
          </a:p>
        </p:txBody>
      </p:sp>
      <p:sp>
        <p:nvSpPr>
          <p:cNvPr id="3" name="文字版面配置區 2"/>
          <p:cNvSpPr>
            <a:spLocks noGrp="1"/>
          </p:cNvSpPr>
          <p:nvPr>
            <p:ph type="body" idx="1"/>
          </p:nvPr>
        </p:nvSpPr>
        <p:spPr>
          <a:xfrm>
            <a:off x="457200" y="1211301"/>
            <a:ext cx="8229600" cy="3644861"/>
          </a:xfrm>
        </p:spPr>
        <p:txBody>
          <a:bodyPr/>
          <a:lstStyle/>
          <a:p>
            <a:r>
              <a:rPr lang="zh-TW" altLang="en-US" b="1" dirty="0" smtClean="0"/>
              <a:t>全程實作</a:t>
            </a:r>
            <a:endParaRPr lang="en-US" altLang="zh-TW" b="1" dirty="0" smtClean="0"/>
          </a:p>
          <a:p>
            <a:pPr lvl="1"/>
            <a:r>
              <a:rPr lang="zh-TW" altLang="en-US" b="1" dirty="0" smtClean="0"/>
              <a:t>提供無人機</a:t>
            </a:r>
            <a:r>
              <a:rPr lang="en-US" altLang="zh-TW" b="1" dirty="0" smtClean="0"/>
              <a:t>, </a:t>
            </a:r>
            <a:r>
              <a:rPr lang="zh-TW" altLang="en-US" b="1" dirty="0" smtClean="0"/>
              <a:t>程式控制飛行</a:t>
            </a:r>
            <a:r>
              <a:rPr lang="en-US" altLang="zh-TW" b="1" dirty="0" smtClean="0"/>
              <a:t>, </a:t>
            </a:r>
            <a:r>
              <a:rPr lang="zh-TW" altLang="en-US" b="1" dirty="0" smtClean="0"/>
              <a:t>真實環境實驗</a:t>
            </a:r>
            <a:endParaRPr lang="en-US" altLang="zh-TW" b="1" dirty="0" smtClean="0"/>
          </a:p>
          <a:p>
            <a:pPr lvl="1"/>
            <a:r>
              <a:rPr lang="zh-TW" altLang="en-US" b="1" dirty="0" smtClean="0"/>
              <a:t>必須具備程式開發能力</a:t>
            </a:r>
            <a:r>
              <a:rPr lang="en-US" altLang="zh-TW" b="1" dirty="0" smtClean="0"/>
              <a:t>(Python)</a:t>
            </a:r>
          </a:p>
          <a:p>
            <a:r>
              <a:rPr lang="zh-TW" altLang="en-US" b="1" dirty="0" smtClean="0"/>
              <a:t>實驗環</a:t>
            </a:r>
            <a:r>
              <a:rPr lang="zh-TW" altLang="en-US" b="1" dirty="0"/>
              <a:t>境</a:t>
            </a:r>
          </a:p>
        </p:txBody>
      </p:sp>
      <p:pic>
        <p:nvPicPr>
          <p:cNvPr id="4" name="圖片 3"/>
          <p:cNvPicPr>
            <a:picLocks noChangeAspect="1"/>
          </p:cNvPicPr>
          <p:nvPr/>
        </p:nvPicPr>
        <p:blipFill>
          <a:blip r:embed="rId2"/>
          <a:stretch>
            <a:fillRect/>
          </a:stretch>
        </p:blipFill>
        <p:spPr>
          <a:xfrm>
            <a:off x="2668859" y="2912126"/>
            <a:ext cx="1572324" cy="2100059"/>
          </a:xfrm>
          <a:prstGeom prst="rect">
            <a:avLst/>
          </a:prstGeom>
        </p:spPr>
      </p:pic>
      <p:pic>
        <p:nvPicPr>
          <p:cNvPr id="5" name="圖片 4"/>
          <p:cNvPicPr>
            <a:picLocks noChangeAspect="1"/>
          </p:cNvPicPr>
          <p:nvPr/>
        </p:nvPicPr>
        <p:blipFill>
          <a:blip r:embed="rId3"/>
          <a:stretch>
            <a:fillRect/>
          </a:stretch>
        </p:blipFill>
        <p:spPr>
          <a:xfrm>
            <a:off x="4963010" y="2912125"/>
            <a:ext cx="2802543" cy="2100059"/>
          </a:xfrm>
          <a:prstGeom prst="rect">
            <a:avLst/>
          </a:prstGeom>
        </p:spPr>
      </p:pic>
    </p:spTree>
    <p:extLst>
      <p:ext uri="{BB962C8B-B14F-4D97-AF65-F5344CB8AC3E}">
        <p14:creationId xmlns:p14="http://schemas.microsoft.com/office/powerpoint/2010/main" val="2075101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522713"/>
            <a:ext cx="8229600" cy="800100"/>
          </a:xfrm>
        </p:spPr>
        <p:txBody>
          <a:bodyPr/>
          <a:lstStyle/>
          <a:p>
            <a:r>
              <a:rPr lang="zh-TW" altLang="en-US" sz="3600" b="1" dirty="0" smtClean="0"/>
              <a:t>成績評量</a:t>
            </a:r>
            <a:endParaRPr lang="zh-TW" altLang="en-US" sz="3600" b="1" dirty="0"/>
          </a:p>
        </p:txBody>
      </p:sp>
      <p:sp>
        <p:nvSpPr>
          <p:cNvPr id="3" name="文字版面配置區 2"/>
          <p:cNvSpPr>
            <a:spLocks noGrp="1"/>
          </p:cNvSpPr>
          <p:nvPr>
            <p:ph type="body" idx="1"/>
          </p:nvPr>
        </p:nvSpPr>
        <p:spPr>
          <a:xfrm>
            <a:off x="457200" y="1434790"/>
            <a:ext cx="8229600" cy="3496178"/>
          </a:xfrm>
        </p:spPr>
        <p:txBody>
          <a:bodyPr/>
          <a:lstStyle/>
          <a:p>
            <a:r>
              <a:rPr lang="zh-TW" altLang="en-US" b="1" dirty="0" smtClean="0"/>
              <a:t>實作成果驗證與展示</a:t>
            </a:r>
            <a:endParaRPr lang="en-US" altLang="zh-TW" b="1" dirty="0" smtClean="0"/>
          </a:p>
          <a:p>
            <a:endParaRPr lang="en-US" altLang="zh-TW" b="1" dirty="0"/>
          </a:p>
          <a:p>
            <a:r>
              <a:rPr lang="zh-TW" altLang="en-US" b="1" dirty="0" smtClean="0"/>
              <a:t>三階段成果檢驗</a:t>
            </a:r>
            <a:endParaRPr lang="en-US" altLang="zh-TW" b="1" dirty="0" smtClean="0"/>
          </a:p>
          <a:p>
            <a:pPr lvl="1"/>
            <a:r>
              <a:rPr lang="zh-TW" altLang="en-US" b="1" dirty="0" smtClean="0"/>
              <a:t>可執行預設之飛行路徑</a:t>
            </a:r>
            <a:r>
              <a:rPr lang="en-US" altLang="zh-TW" b="1" dirty="0" smtClean="0"/>
              <a:t>, </a:t>
            </a:r>
            <a:r>
              <a:rPr lang="zh-TW" altLang="en-US" b="1" dirty="0" smtClean="0"/>
              <a:t>依路徑之複雜度</a:t>
            </a:r>
            <a:r>
              <a:rPr lang="en-US" altLang="zh-TW" b="1" dirty="0" smtClean="0"/>
              <a:t>/</a:t>
            </a:r>
            <a:r>
              <a:rPr lang="zh-TW" altLang="en-US" b="1" dirty="0" smtClean="0"/>
              <a:t>與環境之關係</a:t>
            </a:r>
            <a:endParaRPr lang="en-US" altLang="zh-TW" b="1" dirty="0" smtClean="0"/>
          </a:p>
          <a:p>
            <a:pPr lvl="1"/>
            <a:r>
              <a:rPr lang="zh-TW" altLang="en-US" b="1" dirty="0" smtClean="0"/>
              <a:t>可整合環境偵測能力</a:t>
            </a:r>
            <a:r>
              <a:rPr lang="en-US" altLang="zh-TW" b="1" dirty="0" smtClean="0"/>
              <a:t>, </a:t>
            </a:r>
            <a:r>
              <a:rPr lang="zh-TW" altLang="en-US" b="1" dirty="0" smtClean="0"/>
              <a:t>動態控制飛行行為</a:t>
            </a:r>
            <a:endParaRPr lang="en-US" altLang="zh-TW" b="1" dirty="0" smtClean="0"/>
          </a:p>
          <a:p>
            <a:pPr lvl="1"/>
            <a:r>
              <a:rPr lang="zh-TW" altLang="en-US" b="1" dirty="0" smtClean="0"/>
              <a:t>可完成某種自訂之競賽任務</a:t>
            </a:r>
            <a:r>
              <a:rPr lang="en-US" altLang="zh-TW" b="1" dirty="0" smtClean="0"/>
              <a:t>, </a:t>
            </a:r>
            <a:r>
              <a:rPr lang="zh-TW" altLang="en-US" b="1" dirty="0" smtClean="0"/>
              <a:t>如</a:t>
            </a:r>
            <a:r>
              <a:rPr lang="en-US" altLang="zh-TW" b="1" dirty="0" smtClean="0"/>
              <a:t>IROS 2018</a:t>
            </a:r>
            <a:endParaRPr lang="zh-TW" altLang="en-US" b="1" dirty="0"/>
          </a:p>
        </p:txBody>
      </p:sp>
    </p:spTree>
    <p:extLst>
      <p:ext uri="{BB962C8B-B14F-4D97-AF65-F5344CB8AC3E}">
        <p14:creationId xmlns:p14="http://schemas.microsoft.com/office/powerpoint/2010/main" val="27405832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559884"/>
            <a:ext cx="8229600" cy="800100"/>
          </a:xfrm>
        </p:spPr>
        <p:txBody>
          <a:bodyPr/>
          <a:lstStyle/>
          <a:p>
            <a:r>
              <a:rPr lang="zh-TW" altLang="en-US" sz="3600" b="1" dirty="0" smtClean="0"/>
              <a:t>課程進度</a:t>
            </a:r>
            <a:endParaRPr lang="zh-TW" altLang="en-US" sz="3600" b="1" dirty="0"/>
          </a:p>
        </p:txBody>
      </p:sp>
      <p:sp>
        <p:nvSpPr>
          <p:cNvPr id="3" name="文字版面配置區 2"/>
          <p:cNvSpPr>
            <a:spLocks noGrp="1"/>
          </p:cNvSpPr>
          <p:nvPr>
            <p:ph type="body" idx="1"/>
          </p:nvPr>
        </p:nvSpPr>
        <p:spPr>
          <a:xfrm>
            <a:off x="457200" y="1442224"/>
            <a:ext cx="8229600" cy="3488744"/>
          </a:xfrm>
        </p:spPr>
        <p:txBody>
          <a:bodyPr/>
          <a:lstStyle/>
          <a:p>
            <a:r>
              <a:rPr lang="zh-TW" altLang="en-US" b="1" dirty="0" smtClean="0"/>
              <a:t>第三週起</a:t>
            </a:r>
            <a:r>
              <a:rPr lang="en-US" altLang="zh-TW" b="1" dirty="0" smtClean="0"/>
              <a:t>, </a:t>
            </a:r>
            <a:r>
              <a:rPr lang="zh-TW" altLang="en-US" b="1" dirty="0" smtClean="0"/>
              <a:t>每週上課包括實作與試飛</a:t>
            </a:r>
            <a:r>
              <a:rPr lang="en-US" altLang="zh-TW" b="1" dirty="0" smtClean="0"/>
              <a:t>, </a:t>
            </a:r>
            <a:r>
              <a:rPr lang="zh-TW" altLang="en-US" b="1" dirty="0" smtClean="0"/>
              <a:t>自備筆電</a:t>
            </a:r>
            <a:endParaRPr lang="en-US" altLang="zh-TW" b="1" dirty="0" smtClean="0"/>
          </a:p>
          <a:p>
            <a:endParaRPr lang="en-US" altLang="zh-TW" b="1" dirty="0"/>
          </a:p>
          <a:p>
            <a:r>
              <a:rPr lang="zh-TW" altLang="en-US" b="1" dirty="0" smtClean="0"/>
              <a:t>第一次成果檢驗</a:t>
            </a:r>
            <a:r>
              <a:rPr lang="en-US" altLang="zh-TW" b="1" dirty="0" smtClean="0"/>
              <a:t>4/1</a:t>
            </a:r>
          </a:p>
          <a:p>
            <a:r>
              <a:rPr lang="zh-TW" altLang="en-US" b="1" dirty="0" smtClean="0"/>
              <a:t>第二次成果檢驗</a:t>
            </a:r>
            <a:r>
              <a:rPr lang="en-US" altLang="zh-TW" b="1" dirty="0" smtClean="0"/>
              <a:t>5/6</a:t>
            </a:r>
          </a:p>
          <a:p>
            <a:r>
              <a:rPr lang="zh-TW" altLang="en-US" b="1" dirty="0" smtClean="0"/>
              <a:t>第三次成果檢驗</a:t>
            </a:r>
            <a:r>
              <a:rPr lang="en-US" altLang="zh-TW" b="1" dirty="0" smtClean="0"/>
              <a:t>6/24</a:t>
            </a:r>
          </a:p>
          <a:p>
            <a:endParaRPr lang="en-US" altLang="zh-TW" b="1" dirty="0"/>
          </a:p>
          <a:p>
            <a:r>
              <a:rPr lang="zh-TW" altLang="en-US" b="1" dirty="0" smtClean="0"/>
              <a:t>課程助教</a:t>
            </a:r>
            <a:r>
              <a:rPr lang="en-US" altLang="zh-TW" b="1" dirty="0" smtClean="0"/>
              <a:t>:</a:t>
            </a:r>
            <a:r>
              <a:rPr lang="zh-TW" altLang="en-US" b="1" dirty="0" smtClean="0"/>
              <a:t> 李恭儀</a:t>
            </a:r>
            <a:r>
              <a:rPr lang="en-US" altLang="zh-TW" sz="2000" b="1" dirty="0"/>
              <a:t>(</a:t>
            </a:r>
            <a:r>
              <a:rPr lang="en-US" altLang="zh-TW" sz="2000" b="1" dirty="0" smtClean="0"/>
              <a:t>james88385542@gmail.com)</a:t>
            </a:r>
            <a:endParaRPr lang="zh-TW" altLang="en-US" sz="2000" b="1" dirty="0"/>
          </a:p>
        </p:txBody>
      </p:sp>
    </p:spTree>
    <p:extLst>
      <p:ext uri="{BB962C8B-B14F-4D97-AF65-F5344CB8AC3E}">
        <p14:creationId xmlns:p14="http://schemas.microsoft.com/office/powerpoint/2010/main" val="27623153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87"/>
          <p:cNvSpPr txBox="1">
            <a:spLocks noGrp="1"/>
          </p:cNvSpPr>
          <p:nvPr>
            <p:ph type="ctrTitle"/>
          </p:nvPr>
        </p:nvSpPr>
        <p:spPr>
          <a:xfrm>
            <a:off x="1385702" y="1441794"/>
            <a:ext cx="6372600" cy="1102500"/>
          </a:xfrm>
          <a:prstGeom prst="rect">
            <a:avLst/>
          </a:prstGeom>
          <a:noFill/>
          <a:ln>
            <a:noFill/>
          </a:ln>
        </p:spPr>
        <p:txBody>
          <a:bodyPr spcFirstLastPara="1" wrap="square" lIns="68575" tIns="34275" rIns="68575" bIns="34275" anchor="b" anchorCtr="0">
            <a:noAutofit/>
          </a:bodyPr>
          <a:lstStyle/>
          <a:p>
            <a:pPr marL="0" marR="0" lvl="0" indent="0" algn="ctr" rtl="0">
              <a:spcBef>
                <a:spcPts val="0"/>
              </a:spcBef>
              <a:spcAft>
                <a:spcPts val="0"/>
              </a:spcAft>
              <a:buClr>
                <a:schemeClr val="lt1"/>
              </a:buClr>
              <a:buSzPts val="3600"/>
              <a:buFont typeface="Trebuchet MS"/>
              <a:buNone/>
            </a:pPr>
            <a:r>
              <a:rPr lang="zh-TW" altLang="en-US" sz="3600" b="1" dirty="0" smtClean="0"/>
              <a:t>問題與討論</a:t>
            </a:r>
            <a:endParaRPr sz="3600" b="1" i="0" u="none" strike="noStrike" cap="none" dirty="0">
              <a:solidFill>
                <a:schemeClr val="lt1"/>
              </a:solidFill>
              <a:latin typeface="Trebuchet MS"/>
              <a:ea typeface="Trebuchet MS"/>
              <a:cs typeface="Trebuchet MS"/>
              <a:sym typeface="Trebuchet MS"/>
            </a:endParaRPr>
          </a:p>
        </p:txBody>
      </p:sp>
      <p:pic>
        <p:nvPicPr>
          <p:cNvPr id="780" name="Google Shape;780;p87"/>
          <p:cNvPicPr preferRelativeResize="0"/>
          <p:nvPr/>
        </p:nvPicPr>
        <p:blipFill rotWithShape="1">
          <a:blip r:embed="rId3">
            <a:alphaModFix/>
          </a:blip>
          <a:srcRect/>
          <a:stretch/>
        </p:blipFill>
        <p:spPr>
          <a:xfrm>
            <a:off x="3263063" y="2625757"/>
            <a:ext cx="2725888" cy="2725888"/>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sz="3200" b="1" dirty="0" smtClean="0">
                <a:latin typeface="Microsoft JhengHei UI Light" panose="020B0304030504040204" pitchFamily="34" charset="-120"/>
                <a:ea typeface="Microsoft JhengHei UI Light" panose="020B0304030504040204" pitchFamily="34" charset="-120"/>
              </a:rPr>
              <a:t>亮點一、</a:t>
            </a:r>
            <a:r>
              <a:rPr lang="zh-TW" altLang="en-US" sz="3200" b="1" dirty="0" smtClean="0">
                <a:latin typeface="Microsoft JhengHei UI Light" panose="020B0304030504040204" pitchFamily="34" charset="-120"/>
                <a:ea typeface="Microsoft JhengHei UI Light" panose="020B0304030504040204" pitchFamily="34" charset="-120"/>
              </a:rPr>
              <a:t>無</a:t>
            </a:r>
            <a:r>
              <a:rPr lang="zh-TW" altLang="en-US" sz="3200" b="1" dirty="0">
                <a:latin typeface="Microsoft JhengHei UI Light" panose="020B0304030504040204" pitchFamily="34" charset="-120"/>
                <a:ea typeface="Microsoft JhengHei UI Light" panose="020B0304030504040204" pitchFamily="34" charset="-120"/>
              </a:rPr>
              <a:t>人機自動依循指定路線飛</a:t>
            </a:r>
            <a:r>
              <a:rPr lang="zh-TW" altLang="en-US" sz="3200" b="1" dirty="0" smtClean="0">
                <a:latin typeface="Microsoft JhengHei UI Light" panose="020B0304030504040204" pitchFamily="34" charset="-120"/>
                <a:ea typeface="Microsoft JhengHei UI Light" panose="020B0304030504040204" pitchFamily="34" charset="-120"/>
              </a:rPr>
              <a:t>行</a:t>
            </a:r>
            <a:endParaRPr lang="zh-TW" altLang="en-US" sz="3200" b="1" dirty="0">
              <a:latin typeface="Microsoft JhengHei UI Light" panose="020B0304030504040204" pitchFamily="34" charset="-120"/>
              <a:ea typeface="Microsoft JhengHei UI Light" panose="020B0304030504040204" pitchFamily="34" charset="-120"/>
            </a:endParaRPr>
          </a:p>
        </p:txBody>
      </p:sp>
      <p:sp>
        <p:nvSpPr>
          <p:cNvPr id="5" name="Text Placeholder 4"/>
          <p:cNvSpPr>
            <a:spLocks noGrp="1"/>
          </p:cNvSpPr>
          <p:nvPr>
            <p:ph type="body" idx="1"/>
          </p:nvPr>
        </p:nvSpPr>
        <p:spPr>
          <a:xfrm>
            <a:off x="457200" y="1687068"/>
            <a:ext cx="8229600" cy="1194279"/>
          </a:xfrm>
        </p:spPr>
        <p:txBody>
          <a:bodyPr/>
          <a:lstStyle/>
          <a:p>
            <a:pPr marL="50800" indent="0">
              <a:buNone/>
            </a:pPr>
            <a:r>
              <a:rPr lang="zh-CN" altLang="en-US" sz="2400" dirty="0">
                <a:latin typeface="Microsoft JhengHei UI Light" panose="020B0304030504040204" pitchFamily="34" charset="-120"/>
                <a:ea typeface="Microsoft JhengHei UI Light" panose="020B0304030504040204" pitchFamily="34" charset="-120"/>
              </a:rPr>
              <a:t>無人</a:t>
            </a:r>
            <a:r>
              <a:rPr lang="zh-CN" altLang="en-US" sz="2400" dirty="0" smtClean="0">
                <a:latin typeface="Microsoft JhengHei UI Light" panose="020B0304030504040204" pitchFamily="34" charset="-120"/>
                <a:ea typeface="Microsoft JhengHei UI Light" panose="020B0304030504040204" pitchFamily="34" charset="-120"/>
              </a:rPr>
              <a:t>機能夠在室內與室外自動起降，在空中維持機身的穩定，並依</a:t>
            </a:r>
            <a:r>
              <a:rPr lang="zh-CN" altLang="en-US" sz="2400" dirty="0">
                <a:latin typeface="Microsoft JhengHei UI Light" panose="020B0304030504040204" pitchFamily="34" charset="-120"/>
                <a:ea typeface="Microsoft JhengHei UI Light" panose="020B0304030504040204" pitchFamily="34" charset="-120"/>
              </a:rPr>
              <a:t>照路</a:t>
            </a:r>
            <a:r>
              <a:rPr lang="zh-CN" altLang="en-US" sz="2400" dirty="0" smtClean="0">
                <a:latin typeface="Microsoft JhengHei UI Light" panose="020B0304030504040204" pitchFamily="34" charset="-120"/>
                <a:ea typeface="Microsoft JhengHei UI Light" panose="020B0304030504040204" pitchFamily="34" charset="-120"/>
              </a:rPr>
              <a:t>徑設定</a:t>
            </a:r>
            <a:r>
              <a:rPr lang="zh-CN" altLang="en-US" sz="2400" dirty="0">
                <a:latin typeface="Microsoft JhengHei UI Light" panose="020B0304030504040204" pitchFamily="34" charset="-120"/>
                <a:ea typeface="Microsoft JhengHei UI Light" panose="020B0304030504040204" pitchFamily="34" charset="-120"/>
              </a:rPr>
              <a:t>進行</a:t>
            </a:r>
            <a:r>
              <a:rPr lang="zh-CN" altLang="en-US" sz="2400" dirty="0" smtClean="0">
                <a:latin typeface="Microsoft JhengHei UI Light" panose="020B0304030504040204" pitchFamily="34" charset="-120"/>
                <a:ea typeface="Microsoft JhengHei UI Light" panose="020B0304030504040204" pitchFamily="34" charset="-120"/>
              </a:rPr>
              <a:t>自</a:t>
            </a:r>
            <a:r>
              <a:rPr lang="zh-CN" altLang="en-US" sz="2400" dirty="0">
                <a:latin typeface="Microsoft JhengHei UI Light" panose="020B0304030504040204" pitchFamily="34" charset="-120"/>
                <a:ea typeface="Microsoft JhengHei UI Light" panose="020B0304030504040204" pitchFamily="34" charset="-120"/>
              </a:rPr>
              <a:t>動飛</a:t>
            </a:r>
            <a:r>
              <a:rPr lang="zh-CN" altLang="en-US" sz="2400" dirty="0" smtClean="0">
                <a:latin typeface="Microsoft JhengHei UI Light" panose="020B0304030504040204" pitchFamily="34" charset="-120"/>
                <a:ea typeface="Microsoft JhengHei UI Light" panose="020B0304030504040204" pitchFamily="34" charset="-120"/>
              </a:rPr>
              <a:t>行與區</a:t>
            </a:r>
            <a:r>
              <a:rPr lang="zh-CN" altLang="en-US" sz="2400" dirty="0">
                <a:latin typeface="Microsoft JhengHei UI Light" panose="020B0304030504040204" pitchFamily="34" charset="-120"/>
                <a:ea typeface="Microsoft JhengHei UI Light" panose="020B0304030504040204" pitchFamily="34" charset="-120"/>
              </a:rPr>
              <a:t>域環</a:t>
            </a:r>
            <a:r>
              <a:rPr lang="zh-CN" altLang="en-US" sz="2400" dirty="0" smtClean="0">
                <a:latin typeface="Microsoft JhengHei UI Light" panose="020B0304030504040204" pitchFamily="34" charset="-120"/>
                <a:ea typeface="Microsoft JhengHei UI Light" panose="020B0304030504040204" pitchFamily="34" charset="-120"/>
              </a:rPr>
              <a:t>繞。</a:t>
            </a:r>
            <a:endParaRPr lang="en-US" altLang="zh-TW" sz="2400" dirty="0">
              <a:latin typeface="Microsoft JhengHei UI Light" panose="020B0304030504040204" pitchFamily="34" charset="-120"/>
              <a:ea typeface="Microsoft JhengHei UI Light" panose="020B0304030504040204" pitchFamily="34" charset="-12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822" y="4189777"/>
            <a:ext cx="1145586" cy="644392"/>
          </a:xfrm>
          <a:prstGeom prst="rect">
            <a:avLst/>
          </a:prstGeom>
        </p:spPr>
      </p:pic>
      <p:cxnSp>
        <p:nvCxnSpPr>
          <p:cNvPr id="6" name="Straight Arrow Connector 5"/>
          <p:cNvCxnSpPr/>
          <p:nvPr/>
        </p:nvCxnSpPr>
        <p:spPr>
          <a:xfrm flipV="1">
            <a:off x="1331545" y="3374728"/>
            <a:ext cx="0" cy="72362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 name="Straight Arrow Connector 9"/>
          <p:cNvCxnSpPr/>
          <p:nvPr/>
        </p:nvCxnSpPr>
        <p:spPr>
          <a:xfrm>
            <a:off x="911623" y="3374728"/>
            <a:ext cx="0" cy="72362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822" y="2693962"/>
            <a:ext cx="1145586" cy="644392"/>
          </a:xfrm>
          <a:prstGeom prst="rect">
            <a:avLst/>
          </a:prstGeom>
        </p:spPr>
      </p:pic>
      <p:sp>
        <p:nvSpPr>
          <p:cNvPr id="16" name="Text Placeholder 4"/>
          <p:cNvSpPr txBox="1">
            <a:spLocks/>
          </p:cNvSpPr>
          <p:nvPr/>
        </p:nvSpPr>
        <p:spPr>
          <a:xfrm>
            <a:off x="1429784" y="3460056"/>
            <a:ext cx="1284045" cy="552969"/>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chemeClr val="accent3"/>
              </a:buClr>
              <a:buSzPts val="2800"/>
              <a:buFont typeface="Georgia"/>
              <a:buChar char="•"/>
              <a:defRPr sz="2800" b="0" i="0" u="none" strike="noStrike" cap="none">
                <a:solidFill>
                  <a:schemeClr val="dk1"/>
                </a:solidFill>
                <a:latin typeface="Georgia"/>
                <a:ea typeface="Georgia"/>
                <a:cs typeface="Georgia"/>
                <a:sym typeface="Georgia"/>
              </a:defRPr>
            </a:lvl1pPr>
            <a:lvl2pPr marL="914400" marR="0" lvl="1" indent="-393700" algn="l" rtl="0">
              <a:lnSpc>
                <a:spcPct val="100000"/>
              </a:lnSpc>
              <a:spcBef>
                <a:spcPts val="300"/>
              </a:spcBef>
              <a:spcAft>
                <a:spcPts val="0"/>
              </a:spcAft>
              <a:buClr>
                <a:schemeClr val="accent2"/>
              </a:buClr>
              <a:buSzPts val="2600"/>
              <a:buFont typeface="Georgia"/>
              <a:buChar char="▫"/>
              <a:defRPr sz="2600" b="0" i="0" u="none" strike="noStrike" cap="none">
                <a:solidFill>
                  <a:schemeClr val="accent2"/>
                </a:solidFill>
                <a:latin typeface="Georgia"/>
                <a:ea typeface="Georgia"/>
                <a:cs typeface="Georgia"/>
                <a:sym typeface="Georgia"/>
              </a:defRPr>
            </a:lvl2pPr>
            <a:lvl3pPr marL="1371600" marR="0" lvl="2" indent="-381000" algn="l" rtl="0">
              <a:lnSpc>
                <a:spcPct val="100000"/>
              </a:lnSpc>
              <a:spcBef>
                <a:spcPts val="300"/>
              </a:spcBef>
              <a:spcAft>
                <a:spcPts val="0"/>
              </a:spcAft>
              <a:buClr>
                <a:schemeClr val="accent1"/>
              </a:buClr>
              <a:buSzPts val="2400"/>
              <a:buFont typeface="Noto Sans Symbols"/>
              <a:buChar char="⚫"/>
              <a:defRPr sz="2400" b="0" i="0" u="none" strike="noStrike" cap="none">
                <a:solidFill>
                  <a:schemeClr val="accent1"/>
                </a:solidFill>
                <a:latin typeface="Georgia"/>
                <a:ea typeface="Georgia"/>
                <a:cs typeface="Georgia"/>
                <a:sym typeface="Georgia"/>
              </a:defRPr>
            </a:lvl3pPr>
            <a:lvl4pPr marL="1828800" marR="0" lvl="3" indent="-368300" algn="l" rtl="0">
              <a:lnSpc>
                <a:spcPct val="100000"/>
              </a:lnSpc>
              <a:spcBef>
                <a:spcPts val="300"/>
              </a:spcBef>
              <a:spcAft>
                <a:spcPts val="0"/>
              </a:spcAft>
              <a:buClr>
                <a:schemeClr val="accent1"/>
              </a:buClr>
              <a:buSzPts val="2200"/>
              <a:buFont typeface="Noto Sans Symbols"/>
              <a:buChar char="⚫"/>
              <a:defRPr sz="2200" b="0" i="0" u="none" strike="noStrike" cap="none">
                <a:solidFill>
                  <a:schemeClr val="accent1"/>
                </a:solidFill>
                <a:latin typeface="Georgia"/>
                <a:ea typeface="Georgia"/>
                <a:cs typeface="Georgia"/>
                <a:sym typeface="Georgia"/>
              </a:defRPr>
            </a:lvl4pPr>
            <a:lvl5pPr marL="2286000" marR="0" lvl="4" indent="-355600" algn="l" rtl="0">
              <a:lnSpc>
                <a:spcPct val="100000"/>
              </a:lnSpc>
              <a:spcBef>
                <a:spcPts val="300"/>
              </a:spcBef>
              <a:spcAft>
                <a:spcPts val="0"/>
              </a:spcAft>
              <a:buClr>
                <a:schemeClr val="accent3"/>
              </a:buClr>
              <a:buSzPts val="2000"/>
              <a:buFont typeface="Georgia"/>
              <a:buChar char="▫"/>
              <a:defRPr sz="2000" b="0" i="0" u="none" strike="noStrike" cap="none">
                <a:solidFill>
                  <a:schemeClr val="accent3"/>
                </a:solidFill>
                <a:latin typeface="Georgia"/>
                <a:ea typeface="Georgia"/>
                <a:cs typeface="Georgia"/>
                <a:sym typeface="Georgia"/>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30200" algn="l" rtl="0">
              <a:lnSpc>
                <a:spcPct val="100000"/>
              </a:lnSpc>
              <a:spcBef>
                <a:spcPts val="300"/>
              </a:spcBef>
              <a:spcAft>
                <a:spcPts val="0"/>
              </a:spcAft>
              <a:buClr>
                <a:schemeClr val="accent3"/>
              </a:buClr>
              <a:buSzPts val="1600"/>
              <a:buFont typeface="Georgia"/>
              <a:buChar char="▫"/>
              <a:defRPr sz="1600" b="0" i="0" u="none" strike="noStrike" cap="none">
                <a:solidFill>
                  <a:schemeClr val="accent3"/>
                </a:solidFill>
                <a:latin typeface="Georgia"/>
                <a:ea typeface="Georgia"/>
                <a:cs typeface="Georgia"/>
                <a:sym typeface="Georgia"/>
              </a:defRPr>
            </a:lvl7pPr>
            <a:lvl8pPr marL="3657600" marR="0" lvl="7" indent="-323850" algn="l" rtl="0">
              <a:lnSpc>
                <a:spcPct val="100000"/>
              </a:lnSpc>
              <a:spcBef>
                <a:spcPts val="300"/>
              </a:spcBef>
              <a:spcAft>
                <a:spcPts val="0"/>
              </a:spcAft>
              <a:buClr>
                <a:schemeClr val="accent3"/>
              </a:buClr>
              <a:buSzPts val="1500"/>
              <a:buFont typeface="Georgia"/>
              <a:buChar char="◦"/>
              <a:defRPr sz="1500" b="0" i="0" u="none" strike="noStrike" cap="none">
                <a:solidFill>
                  <a:schemeClr val="accent3"/>
                </a:solidFill>
                <a:latin typeface="Georgia"/>
                <a:ea typeface="Georgia"/>
                <a:cs typeface="Georgia"/>
                <a:sym typeface="Georgia"/>
              </a:defRPr>
            </a:lvl8pPr>
            <a:lvl9pPr marL="4114800" marR="0" lvl="8" indent="-317500" algn="l" rtl="0">
              <a:lnSpc>
                <a:spcPct val="100000"/>
              </a:lnSpc>
              <a:spcBef>
                <a:spcPts val="300"/>
              </a:spcBef>
              <a:spcAft>
                <a:spcPts val="0"/>
              </a:spcAft>
              <a:buClr>
                <a:schemeClr val="accent3"/>
              </a:buClr>
              <a:buSzPts val="1400"/>
              <a:buFont typeface="Georgia"/>
              <a:buChar char="◦"/>
              <a:defRPr sz="1400" b="0" i="0" u="none" strike="noStrike" cap="none">
                <a:solidFill>
                  <a:schemeClr val="accent3"/>
                </a:solidFill>
                <a:latin typeface="Georgia"/>
                <a:ea typeface="Georgia"/>
                <a:cs typeface="Georgia"/>
                <a:sym typeface="Georgia"/>
              </a:defRPr>
            </a:lvl9pPr>
          </a:lstStyle>
          <a:p>
            <a:pPr marL="50800" indent="0">
              <a:buFont typeface="Georgia"/>
              <a:buNone/>
            </a:pPr>
            <a:r>
              <a:rPr lang="zh-CN" altLang="en-US" sz="2400" b="1" dirty="0" smtClean="0">
                <a:latin typeface="Microsoft JhengHei UI Light" panose="020B0304030504040204" pitchFamily="34" charset="-120"/>
                <a:ea typeface="Microsoft JhengHei UI Light" panose="020B0304030504040204" pitchFamily="34" charset="-120"/>
              </a:rPr>
              <a:t>起降</a:t>
            </a:r>
            <a:endParaRPr lang="en-US" altLang="zh-TW" sz="2400" b="1" dirty="0">
              <a:latin typeface="Microsoft JhengHei UI Light" panose="020B0304030504040204" pitchFamily="34" charset="-120"/>
              <a:ea typeface="Microsoft JhengHei UI Light" panose="020B0304030504040204" pitchFamily="34" charset="-120"/>
            </a:endParaRPr>
          </a:p>
        </p:txBody>
      </p:sp>
      <p:pic>
        <p:nvPicPr>
          <p:cNvPr id="29" name="Pictur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8183" y="2854958"/>
            <a:ext cx="1145586" cy="644392"/>
          </a:xfrm>
          <a:prstGeom prst="rect">
            <a:avLst/>
          </a:prstGeom>
        </p:spPr>
      </p:pic>
      <p:sp>
        <p:nvSpPr>
          <p:cNvPr id="30" name="Oval 29"/>
          <p:cNvSpPr/>
          <p:nvPr/>
        </p:nvSpPr>
        <p:spPr>
          <a:xfrm>
            <a:off x="4410599" y="3065321"/>
            <a:ext cx="223667" cy="223667"/>
          </a:xfrm>
          <a:prstGeom prst="ellipse">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Oval 30"/>
          <p:cNvSpPr/>
          <p:nvPr/>
        </p:nvSpPr>
        <p:spPr>
          <a:xfrm>
            <a:off x="5674203" y="3226520"/>
            <a:ext cx="223667" cy="223667"/>
          </a:xfrm>
          <a:prstGeom prst="ellipse">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Oval 31"/>
          <p:cNvSpPr/>
          <p:nvPr/>
        </p:nvSpPr>
        <p:spPr>
          <a:xfrm>
            <a:off x="7215197" y="2671711"/>
            <a:ext cx="223667" cy="223667"/>
          </a:xfrm>
          <a:prstGeom prst="ellipse">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Oval 32"/>
          <p:cNvSpPr/>
          <p:nvPr/>
        </p:nvSpPr>
        <p:spPr>
          <a:xfrm>
            <a:off x="8512242" y="3625653"/>
            <a:ext cx="223667" cy="223667"/>
          </a:xfrm>
          <a:prstGeom prst="ellipse">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Oval 33"/>
          <p:cNvSpPr/>
          <p:nvPr/>
        </p:nvSpPr>
        <p:spPr>
          <a:xfrm>
            <a:off x="6703177" y="4533962"/>
            <a:ext cx="223667" cy="223667"/>
          </a:xfrm>
          <a:prstGeom prst="ellipse">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Oval 34"/>
          <p:cNvSpPr/>
          <p:nvPr/>
        </p:nvSpPr>
        <p:spPr>
          <a:xfrm>
            <a:off x="4410599" y="4310295"/>
            <a:ext cx="223667" cy="223667"/>
          </a:xfrm>
          <a:prstGeom prst="ellipse">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Oval 35"/>
          <p:cNvSpPr/>
          <p:nvPr/>
        </p:nvSpPr>
        <p:spPr>
          <a:xfrm>
            <a:off x="3187017" y="3625652"/>
            <a:ext cx="223667" cy="223667"/>
          </a:xfrm>
          <a:prstGeom prst="ellipse">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7" name="Straight Arrow Connector 36"/>
          <p:cNvCxnSpPr>
            <a:stCxn id="36" idx="7"/>
            <a:endCxn id="30" idx="2"/>
          </p:cNvCxnSpPr>
          <p:nvPr/>
        </p:nvCxnSpPr>
        <p:spPr>
          <a:xfrm flipV="1">
            <a:off x="3377929" y="3177155"/>
            <a:ext cx="1032670" cy="481252"/>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0" idx="6"/>
            <a:endCxn id="31" idx="2"/>
          </p:cNvCxnSpPr>
          <p:nvPr/>
        </p:nvCxnSpPr>
        <p:spPr>
          <a:xfrm>
            <a:off x="4634266" y="3177155"/>
            <a:ext cx="1039937" cy="161199"/>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1" idx="6"/>
            <a:endCxn id="32" idx="2"/>
          </p:cNvCxnSpPr>
          <p:nvPr/>
        </p:nvCxnSpPr>
        <p:spPr>
          <a:xfrm flipV="1">
            <a:off x="5897870" y="2783545"/>
            <a:ext cx="1317327" cy="554809"/>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2" idx="6"/>
            <a:endCxn id="33" idx="1"/>
          </p:cNvCxnSpPr>
          <p:nvPr/>
        </p:nvCxnSpPr>
        <p:spPr>
          <a:xfrm>
            <a:off x="7438864" y="2783545"/>
            <a:ext cx="1106133" cy="874863"/>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3" idx="3"/>
            <a:endCxn id="34" idx="7"/>
          </p:cNvCxnSpPr>
          <p:nvPr/>
        </p:nvCxnSpPr>
        <p:spPr>
          <a:xfrm flipH="1">
            <a:off x="6894089" y="3816565"/>
            <a:ext cx="1650908" cy="750152"/>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4" idx="2"/>
            <a:endCxn id="35" idx="6"/>
          </p:cNvCxnSpPr>
          <p:nvPr/>
        </p:nvCxnSpPr>
        <p:spPr>
          <a:xfrm flipH="1" flipV="1">
            <a:off x="4634266" y="4422129"/>
            <a:ext cx="2068911" cy="223667"/>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5" idx="2"/>
            <a:endCxn id="36" idx="5"/>
          </p:cNvCxnSpPr>
          <p:nvPr/>
        </p:nvCxnSpPr>
        <p:spPr>
          <a:xfrm flipH="1" flipV="1">
            <a:off x="3377929" y="3816564"/>
            <a:ext cx="1032670" cy="605565"/>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4285363" y="3634161"/>
            <a:ext cx="3352200" cy="384721"/>
          </a:xfrm>
          <a:prstGeom prst="rect">
            <a:avLst/>
          </a:prstGeom>
        </p:spPr>
        <p:txBody>
          <a:bodyPr wrap="none">
            <a:spAutoFit/>
          </a:bodyPr>
          <a:lstStyle/>
          <a:p>
            <a:r>
              <a:rPr lang="zh-CN" altLang="en-US" sz="1900" dirty="0"/>
              <a:t>依照路</a:t>
            </a:r>
            <a:r>
              <a:rPr lang="zh-CN" altLang="en-US" sz="1900" dirty="0" smtClean="0"/>
              <a:t>徑自</a:t>
            </a:r>
            <a:r>
              <a:rPr lang="zh-CN" altLang="en-US" sz="1900" dirty="0"/>
              <a:t>動飛</a:t>
            </a:r>
            <a:r>
              <a:rPr lang="zh-CN" altLang="en-US" sz="1900" dirty="0" smtClean="0"/>
              <a:t>行與區域環繞</a:t>
            </a:r>
            <a:endParaRPr lang="zh-TW" altLang="en-US" sz="1900" dirty="0"/>
          </a:p>
        </p:txBody>
      </p:sp>
    </p:spTree>
    <p:extLst>
      <p:ext uri="{BB962C8B-B14F-4D97-AF65-F5344CB8AC3E}">
        <p14:creationId xmlns:p14="http://schemas.microsoft.com/office/powerpoint/2010/main" val="8387170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sz="3200" b="1" dirty="0">
                <a:latin typeface="Microsoft JhengHei UI Light" panose="020B0304030504040204" pitchFamily="34" charset="-120"/>
                <a:ea typeface="Microsoft JhengHei UI Light" panose="020B0304030504040204" pitchFamily="34" charset="-120"/>
              </a:rPr>
              <a:t>亮</a:t>
            </a:r>
            <a:r>
              <a:rPr lang="zh-CN" altLang="en-US" sz="3200" b="1" dirty="0" smtClean="0">
                <a:latin typeface="Microsoft JhengHei UI Light" panose="020B0304030504040204" pitchFamily="34" charset="-120"/>
                <a:ea typeface="Microsoft JhengHei UI Light" panose="020B0304030504040204" pitchFamily="34" charset="-120"/>
              </a:rPr>
              <a:t>點二、</a:t>
            </a:r>
            <a:r>
              <a:rPr lang="zh-TW" altLang="en-US" sz="3200" b="1" dirty="0">
                <a:latin typeface="Microsoft JhengHei UI Light" panose="020B0304030504040204" pitchFamily="34" charset="-120"/>
                <a:ea typeface="Microsoft JhengHei UI Light" panose="020B0304030504040204" pitchFamily="34" charset="-120"/>
              </a:rPr>
              <a:t>無人機自動搜尋辨識適當著陸</a:t>
            </a:r>
            <a:r>
              <a:rPr lang="zh-TW" altLang="en-US" sz="3200" b="1" dirty="0" smtClean="0">
                <a:latin typeface="Microsoft JhengHei UI Light" panose="020B0304030504040204" pitchFamily="34" charset="-120"/>
                <a:ea typeface="Microsoft JhengHei UI Light" panose="020B0304030504040204" pitchFamily="34" charset="-120"/>
              </a:rPr>
              <a:t>點</a:t>
            </a:r>
            <a:endParaRPr lang="zh-TW" altLang="en-US" sz="3200" b="1" dirty="0">
              <a:latin typeface="Microsoft JhengHei UI Light" panose="020B0304030504040204" pitchFamily="34" charset="-120"/>
              <a:ea typeface="Microsoft JhengHei UI Light" panose="020B0304030504040204" pitchFamily="34" charset="-120"/>
            </a:endParaRPr>
          </a:p>
        </p:txBody>
      </p:sp>
      <p:sp>
        <p:nvSpPr>
          <p:cNvPr id="5" name="Text Placeholder 4"/>
          <p:cNvSpPr>
            <a:spLocks noGrp="1"/>
          </p:cNvSpPr>
          <p:nvPr>
            <p:ph type="body" idx="1"/>
          </p:nvPr>
        </p:nvSpPr>
        <p:spPr>
          <a:xfrm>
            <a:off x="457200" y="1687068"/>
            <a:ext cx="8229600" cy="588930"/>
          </a:xfrm>
        </p:spPr>
        <p:txBody>
          <a:bodyPr/>
          <a:lstStyle/>
          <a:p>
            <a:pPr marL="50800" indent="0">
              <a:buNone/>
            </a:pPr>
            <a:r>
              <a:rPr lang="zh-CN" altLang="en-US" dirty="0" smtClean="0">
                <a:latin typeface="Microsoft JhengHei UI Light" panose="020B0304030504040204" pitchFamily="34" charset="-120"/>
                <a:ea typeface="Microsoft JhengHei UI Light" panose="020B0304030504040204" pitchFamily="34" charset="-120"/>
              </a:rPr>
              <a:t>無人機能夠透過標籤影像辨識進行定位並自動著陸</a:t>
            </a:r>
            <a:endParaRPr lang="en-US" altLang="zh-TW" dirty="0" smtClean="0">
              <a:latin typeface="Microsoft JhengHei UI Light" panose="020B0304030504040204" pitchFamily="34" charset="-120"/>
              <a:ea typeface="Microsoft JhengHei UI Light" panose="020B0304030504040204" pitchFamily="34" charset="-12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155" y="2631367"/>
            <a:ext cx="1024480" cy="576270"/>
          </a:xfrm>
          <a:prstGeom prst="rect">
            <a:avLst/>
          </a:prstGeom>
        </p:spPr>
      </p:pic>
      <p:sp>
        <p:nvSpPr>
          <p:cNvPr id="30" name="Isosceles Triangle 29"/>
          <p:cNvSpPr/>
          <p:nvPr/>
        </p:nvSpPr>
        <p:spPr>
          <a:xfrm rot="18032715">
            <a:off x="1676799" y="2959423"/>
            <a:ext cx="895782" cy="1040506"/>
          </a:xfrm>
          <a:prstGeom prst="triangle">
            <a:avLst/>
          </a:pr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Oval 30"/>
          <p:cNvSpPr/>
          <p:nvPr/>
        </p:nvSpPr>
        <p:spPr>
          <a:xfrm>
            <a:off x="1584282" y="3116964"/>
            <a:ext cx="197352" cy="197352"/>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Rectangle 31"/>
          <p:cNvSpPr/>
          <p:nvPr/>
        </p:nvSpPr>
        <p:spPr>
          <a:xfrm rot="1806653">
            <a:off x="2494922" y="3198494"/>
            <a:ext cx="171038" cy="10249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3912" y="4096859"/>
            <a:ext cx="651316" cy="651316"/>
          </a:xfrm>
          <a:prstGeom prst="rect">
            <a:avLst/>
          </a:prstGeom>
        </p:spPr>
      </p:pic>
      <p:sp>
        <p:nvSpPr>
          <p:cNvPr id="35" name="Text Placeholder 4"/>
          <p:cNvSpPr txBox="1">
            <a:spLocks/>
          </p:cNvSpPr>
          <p:nvPr/>
        </p:nvSpPr>
        <p:spPr>
          <a:xfrm>
            <a:off x="1516329" y="2643017"/>
            <a:ext cx="1284045" cy="552969"/>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chemeClr val="accent3"/>
              </a:buClr>
              <a:buSzPts val="2800"/>
              <a:buFont typeface="Georgia"/>
              <a:buChar char="•"/>
              <a:defRPr sz="2800" b="0" i="0" u="none" strike="noStrike" cap="none">
                <a:solidFill>
                  <a:schemeClr val="dk1"/>
                </a:solidFill>
                <a:latin typeface="Georgia"/>
                <a:ea typeface="Georgia"/>
                <a:cs typeface="Georgia"/>
                <a:sym typeface="Georgia"/>
              </a:defRPr>
            </a:lvl1pPr>
            <a:lvl2pPr marL="914400" marR="0" lvl="1" indent="-393700" algn="l" rtl="0">
              <a:lnSpc>
                <a:spcPct val="100000"/>
              </a:lnSpc>
              <a:spcBef>
                <a:spcPts val="300"/>
              </a:spcBef>
              <a:spcAft>
                <a:spcPts val="0"/>
              </a:spcAft>
              <a:buClr>
                <a:schemeClr val="accent2"/>
              </a:buClr>
              <a:buSzPts val="2600"/>
              <a:buFont typeface="Georgia"/>
              <a:buChar char="▫"/>
              <a:defRPr sz="2600" b="0" i="0" u="none" strike="noStrike" cap="none">
                <a:solidFill>
                  <a:schemeClr val="accent2"/>
                </a:solidFill>
                <a:latin typeface="Georgia"/>
                <a:ea typeface="Georgia"/>
                <a:cs typeface="Georgia"/>
                <a:sym typeface="Georgia"/>
              </a:defRPr>
            </a:lvl2pPr>
            <a:lvl3pPr marL="1371600" marR="0" lvl="2" indent="-381000" algn="l" rtl="0">
              <a:lnSpc>
                <a:spcPct val="100000"/>
              </a:lnSpc>
              <a:spcBef>
                <a:spcPts val="300"/>
              </a:spcBef>
              <a:spcAft>
                <a:spcPts val="0"/>
              </a:spcAft>
              <a:buClr>
                <a:schemeClr val="accent1"/>
              </a:buClr>
              <a:buSzPts val="2400"/>
              <a:buFont typeface="Noto Sans Symbols"/>
              <a:buChar char="⚫"/>
              <a:defRPr sz="2400" b="0" i="0" u="none" strike="noStrike" cap="none">
                <a:solidFill>
                  <a:schemeClr val="accent1"/>
                </a:solidFill>
                <a:latin typeface="Georgia"/>
                <a:ea typeface="Georgia"/>
                <a:cs typeface="Georgia"/>
                <a:sym typeface="Georgia"/>
              </a:defRPr>
            </a:lvl3pPr>
            <a:lvl4pPr marL="1828800" marR="0" lvl="3" indent="-368300" algn="l" rtl="0">
              <a:lnSpc>
                <a:spcPct val="100000"/>
              </a:lnSpc>
              <a:spcBef>
                <a:spcPts val="300"/>
              </a:spcBef>
              <a:spcAft>
                <a:spcPts val="0"/>
              </a:spcAft>
              <a:buClr>
                <a:schemeClr val="accent1"/>
              </a:buClr>
              <a:buSzPts val="2200"/>
              <a:buFont typeface="Noto Sans Symbols"/>
              <a:buChar char="⚫"/>
              <a:defRPr sz="2200" b="0" i="0" u="none" strike="noStrike" cap="none">
                <a:solidFill>
                  <a:schemeClr val="accent1"/>
                </a:solidFill>
                <a:latin typeface="Georgia"/>
                <a:ea typeface="Georgia"/>
                <a:cs typeface="Georgia"/>
                <a:sym typeface="Georgia"/>
              </a:defRPr>
            </a:lvl4pPr>
            <a:lvl5pPr marL="2286000" marR="0" lvl="4" indent="-355600" algn="l" rtl="0">
              <a:lnSpc>
                <a:spcPct val="100000"/>
              </a:lnSpc>
              <a:spcBef>
                <a:spcPts val="300"/>
              </a:spcBef>
              <a:spcAft>
                <a:spcPts val="0"/>
              </a:spcAft>
              <a:buClr>
                <a:schemeClr val="accent3"/>
              </a:buClr>
              <a:buSzPts val="2000"/>
              <a:buFont typeface="Georgia"/>
              <a:buChar char="▫"/>
              <a:defRPr sz="2000" b="0" i="0" u="none" strike="noStrike" cap="none">
                <a:solidFill>
                  <a:schemeClr val="accent3"/>
                </a:solidFill>
                <a:latin typeface="Georgia"/>
                <a:ea typeface="Georgia"/>
                <a:cs typeface="Georgia"/>
                <a:sym typeface="Georgia"/>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30200" algn="l" rtl="0">
              <a:lnSpc>
                <a:spcPct val="100000"/>
              </a:lnSpc>
              <a:spcBef>
                <a:spcPts val="300"/>
              </a:spcBef>
              <a:spcAft>
                <a:spcPts val="0"/>
              </a:spcAft>
              <a:buClr>
                <a:schemeClr val="accent3"/>
              </a:buClr>
              <a:buSzPts val="1600"/>
              <a:buFont typeface="Georgia"/>
              <a:buChar char="▫"/>
              <a:defRPr sz="1600" b="0" i="0" u="none" strike="noStrike" cap="none">
                <a:solidFill>
                  <a:schemeClr val="accent3"/>
                </a:solidFill>
                <a:latin typeface="Georgia"/>
                <a:ea typeface="Georgia"/>
                <a:cs typeface="Georgia"/>
                <a:sym typeface="Georgia"/>
              </a:defRPr>
            </a:lvl7pPr>
            <a:lvl8pPr marL="3657600" marR="0" lvl="7" indent="-323850" algn="l" rtl="0">
              <a:lnSpc>
                <a:spcPct val="100000"/>
              </a:lnSpc>
              <a:spcBef>
                <a:spcPts val="300"/>
              </a:spcBef>
              <a:spcAft>
                <a:spcPts val="0"/>
              </a:spcAft>
              <a:buClr>
                <a:schemeClr val="accent3"/>
              </a:buClr>
              <a:buSzPts val="1500"/>
              <a:buFont typeface="Georgia"/>
              <a:buChar char="◦"/>
              <a:defRPr sz="1500" b="0" i="0" u="none" strike="noStrike" cap="none">
                <a:solidFill>
                  <a:schemeClr val="accent3"/>
                </a:solidFill>
                <a:latin typeface="Georgia"/>
                <a:ea typeface="Georgia"/>
                <a:cs typeface="Georgia"/>
                <a:sym typeface="Georgia"/>
              </a:defRPr>
            </a:lvl8pPr>
            <a:lvl9pPr marL="4114800" marR="0" lvl="8" indent="-317500" algn="l" rtl="0">
              <a:lnSpc>
                <a:spcPct val="100000"/>
              </a:lnSpc>
              <a:spcBef>
                <a:spcPts val="300"/>
              </a:spcBef>
              <a:spcAft>
                <a:spcPts val="0"/>
              </a:spcAft>
              <a:buClr>
                <a:schemeClr val="accent3"/>
              </a:buClr>
              <a:buSzPts val="1400"/>
              <a:buFont typeface="Georgia"/>
              <a:buChar char="◦"/>
              <a:defRPr sz="1400" b="0" i="0" u="none" strike="noStrike" cap="none">
                <a:solidFill>
                  <a:schemeClr val="accent3"/>
                </a:solidFill>
                <a:latin typeface="Georgia"/>
                <a:ea typeface="Georgia"/>
                <a:cs typeface="Georgia"/>
                <a:sym typeface="Georgia"/>
              </a:defRPr>
            </a:lvl9pPr>
          </a:lstStyle>
          <a:p>
            <a:pPr marL="50800" indent="0" algn="ctr">
              <a:buFont typeface="Georgia"/>
              <a:buNone/>
            </a:pPr>
            <a:r>
              <a:rPr lang="zh-CN" altLang="en-US" sz="2400" b="1" dirty="0" smtClean="0">
                <a:latin typeface="Microsoft JhengHei UI Light" panose="020B0304030504040204" pitchFamily="34" charset="-120"/>
                <a:ea typeface="Microsoft JhengHei UI Light" panose="020B0304030504040204" pitchFamily="34" charset="-120"/>
              </a:rPr>
              <a:t>辨識</a:t>
            </a:r>
            <a:endParaRPr lang="en-US" altLang="zh-TW" sz="2400" b="1" dirty="0">
              <a:latin typeface="Microsoft JhengHei UI Light" panose="020B0304030504040204" pitchFamily="34" charset="-120"/>
              <a:ea typeface="Microsoft JhengHei UI Light" panose="020B0304030504040204" pitchFamily="34" charset="-120"/>
            </a:endParaRPr>
          </a:p>
        </p:txBody>
      </p:sp>
      <p:sp>
        <p:nvSpPr>
          <p:cNvPr id="36" name="Text Placeholder 4"/>
          <p:cNvSpPr txBox="1">
            <a:spLocks/>
          </p:cNvSpPr>
          <p:nvPr/>
        </p:nvSpPr>
        <p:spPr>
          <a:xfrm>
            <a:off x="2721235" y="3603148"/>
            <a:ext cx="1284045" cy="552969"/>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chemeClr val="accent3"/>
              </a:buClr>
              <a:buSzPts val="2800"/>
              <a:buFont typeface="Georgia"/>
              <a:buChar char="•"/>
              <a:defRPr sz="2800" b="0" i="0" u="none" strike="noStrike" cap="none">
                <a:solidFill>
                  <a:schemeClr val="dk1"/>
                </a:solidFill>
                <a:latin typeface="Georgia"/>
                <a:ea typeface="Georgia"/>
                <a:cs typeface="Georgia"/>
                <a:sym typeface="Georgia"/>
              </a:defRPr>
            </a:lvl1pPr>
            <a:lvl2pPr marL="914400" marR="0" lvl="1" indent="-393700" algn="l" rtl="0">
              <a:lnSpc>
                <a:spcPct val="100000"/>
              </a:lnSpc>
              <a:spcBef>
                <a:spcPts val="300"/>
              </a:spcBef>
              <a:spcAft>
                <a:spcPts val="0"/>
              </a:spcAft>
              <a:buClr>
                <a:schemeClr val="accent2"/>
              </a:buClr>
              <a:buSzPts val="2600"/>
              <a:buFont typeface="Georgia"/>
              <a:buChar char="▫"/>
              <a:defRPr sz="2600" b="0" i="0" u="none" strike="noStrike" cap="none">
                <a:solidFill>
                  <a:schemeClr val="accent2"/>
                </a:solidFill>
                <a:latin typeface="Georgia"/>
                <a:ea typeface="Georgia"/>
                <a:cs typeface="Georgia"/>
                <a:sym typeface="Georgia"/>
              </a:defRPr>
            </a:lvl2pPr>
            <a:lvl3pPr marL="1371600" marR="0" lvl="2" indent="-381000" algn="l" rtl="0">
              <a:lnSpc>
                <a:spcPct val="100000"/>
              </a:lnSpc>
              <a:spcBef>
                <a:spcPts val="300"/>
              </a:spcBef>
              <a:spcAft>
                <a:spcPts val="0"/>
              </a:spcAft>
              <a:buClr>
                <a:schemeClr val="accent1"/>
              </a:buClr>
              <a:buSzPts val="2400"/>
              <a:buFont typeface="Noto Sans Symbols"/>
              <a:buChar char="⚫"/>
              <a:defRPr sz="2400" b="0" i="0" u="none" strike="noStrike" cap="none">
                <a:solidFill>
                  <a:schemeClr val="accent1"/>
                </a:solidFill>
                <a:latin typeface="Georgia"/>
                <a:ea typeface="Georgia"/>
                <a:cs typeface="Georgia"/>
                <a:sym typeface="Georgia"/>
              </a:defRPr>
            </a:lvl3pPr>
            <a:lvl4pPr marL="1828800" marR="0" lvl="3" indent="-368300" algn="l" rtl="0">
              <a:lnSpc>
                <a:spcPct val="100000"/>
              </a:lnSpc>
              <a:spcBef>
                <a:spcPts val="300"/>
              </a:spcBef>
              <a:spcAft>
                <a:spcPts val="0"/>
              </a:spcAft>
              <a:buClr>
                <a:schemeClr val="accent1"/>
              </a:buClr>
              <a:buSzPts val="2200"/>
              <a:buFont typeface="Noto Sans Symbols"/>
              <a:buChar char="⚫"/>
              <a:defRPr sz="2200" b="0" i="0" u="none" strike="noStrike" cap="none">
                <a:solidFill>
                  <a:schemeClr val="accent1"/>
                </a:solidFill>
                <a:latin typeface="Georgia"/>
                <a:ea typeface="Georgia"/>
                <a:cs typeface="Georgia"/>
                <a:sym typeface="Georgia"/>
              </a:defRPr>
            </a:lvl4pPr>
            <a:lvl5pPr marL="2286000" marR="0" lvl="4" indent="-355600" algn="l" rtl="0">
              <a:lnSpc>
                <a:spcPct val="100000"/>
              </a:lnSpc>
              <a:spcBef>
                <a:spcPts val="300"/>
              </a:spcBef>
              <a:spcAft>
                <a:spcPts val="0"/>
              </a:spcAft>
              <a:buClr>
                <a:schemeClr val="accent3"/>
              </a:buClr>
              <a:buSzPts val="2000"/>
              <a:buFont typeface="Georgia"/>
              <a:buChar char="▫"/>
              <a:defRPr sz="2000" b="0" i="0" u="none" strike="noStrike" cap="none">
                <a:solidFill>
                  <a:schemeClr val="accent3"/>
                </a:solidFill>
                <a:latin typeface="Georgia"/>
                <a:ea typeface="Georgia"/>
                <a:cs typeface="Georgia"/>
                <a:sym typeface="Georgia"/>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30200" algn="l" rtl="0">
              <a:lnSpc>
                <a:spcPct val="100000"/>
              </a:lnSpc>
              <a:spcBef>
                <a:spcPts val="300"/>
              </a:spcBef>
              <a:spcAft>
                <a:spcPts val="0"/>
              </a:spcAft>
              <a:buClr>
                <a:schemeClr val="accent3"/>
              </a:buClr>
              <a:buSzPts val="1600"/>
              <a:buFont typeface="Georgia"/>
              <a:buChar char="▫"/>
              <a:defRPr sz="1600" b="0" i="0" u="none" strike="noStrike" cap="none">
                <a:solidFill>
                  <a:schemeClr val="accent3"/>
                </a:solidFill>
                <a:latin typeface="Georgia"/>
                <a:ea typeface="Georgia"/>
                <a:cs typeface="Georgia"/>
                <a:sym typeface="Georgia"/>
              </a:defRPr>
            </a:lvl7pPr>
            <a:lvl8pPr marL="3657600" marR="0" lvl="7" indent="-323850" algn="l" rtl="0">
              <a:lnSpc>
                <a:spcPct val="100000"/>
              </a:lnSpc>
              <a:spcBef>
                <a:spcPts val="300"/>
              </a:spcBef>
              <a:spcAft>
                <a:spcPts val="0"/>
              </a:spcAft>
              <a:buClr>
                <a:schemeClr val="accent3"/>
              </a:buClr>
              <a:buSzPts val="1500"/>
              <a:buFont typeface="Georgia"/>
              <a:buChar char="◦"/>
              <a:defRPr sz="1500" b="0" i="0" u="none" strike="noStrike" cap="none">
                <a:solidFill>
                  <a:schemeClr val="accent3"/>
                </a:solidFill>
                <a:latin typeface="Georgia"/>
                <a:ea typeface="Georgia"/>
                <a:cs typeface="Georgia"/>
                <a:sym typeface="Georgia"/>
              </a:defRPr>
            </a:lvl8pPr>
            <a:lvl9pPr marL="4114800" marR="0" lvl="8" indent="-317500" algn="l" rtl="0">
              <a:lnSpc>
                <a:spcPct val="100000"/>
              </a:lnSpc>
              <a:spcBef>
                <a:spcPts val="300"/>
              </a:spcBef>
              <a:spcAft>
                <a:spcPts val="0"/>
              </a:spcAft>
              <a:buClr>
                <a:schemeClr val="accent3"/>
              </a:buClr>
              <a:buSzPts val="1400"/>
              <a:buFont typeface="Georgia"/>
              <a:buChar char="◦"/>
              <a:defRPr sz="1400" b="0" i="0" u="none" strike="noStrike" cap="none">
                <a:solidFill>
                  <a:schemeClr val="accent3"/>
                </a:solidFill>
                <a:latin typeface="Georgia"/>
                <a:ea typeface="Georgia"/>
                <a:cs typeface="Georgia"/>
                <a:sym typeface="Georgia"/>
              </a:defRPr>
            </a:lvl9pPr>
          </a:lstStyle>
          <a:p>
            <a:pPr marL="50800" indent="0" algn="ctr">
              <a:buFont typeface="Georgia"/>
              <a:buNone/>
            </a:pPr>
            <a:r>
              <a:rPr lang="zh-CN" altLang="en-US" sz="2400" b="1" dirty="0" smtClean="0">
                <a:latin typeface="Microsoft JhengHei UI Light" panose="020B0304030504040204" pitchFamily="34" charset="-120"/>
                <a:ea typeface="Microsoft JhengHei UI Light" panose="020B0304030504040204" pitchFamily="34" charset="-120"/>
              </a:rPr>
              <a:t>標籤</a:t>
            </a:r>
            <a:endParaRPr lang="en-US" altLang="zh-TW" sz="2400" b="1" dirty="0">
              <a:latin typeface="Microsoft JhengHei UI Light" panose="020B0304030504040204" pitchFamily="34" charset="-120"/>
              <a:ea typeface="Microsoft JhengHei UI Light" panose="020B0304030504040204" pitchFamily="34" charset="-120"/>
            </a:endParaRPr>
          </a:p>
        </p:txBody>
      </p:sp>
      <p:sp>
        <p:nvSpPr>
          <p:cNvPr id="37" name="Rectangle 36"/>
          <p:cNvSpPr/>
          <p:nvPr/>
        </p:nvSpPr>
        <p:spPr>
          <a:xfrm>
            <a:off x="684155" y="2532692"/>
            <a:ext cx="3223425" cy="2341916"/>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8" name="Picture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4340" y="2691997"/>
            <a:ext cx="1024480" cy="576270"/>
          </a:xfrm>
          <a:prstGeom prst="rect">
            <a:avLst/>
          </a:prstGeom>
        </p:spPr>
      </p:pic>
      <p:sp>
        <p:nvSpPr>
          <p:cNvPr id="41" name="Rectangle 40"/>
          <p:cNvSpPr/>
          <p:nvPr/>
        </p:nvSpPr>
        <p:spPr>
          <a:xfrm rot="1806653">
            <a:off x="6850931" y="3198494"/>
            <a:ext cx="171038" cy="10249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1436" y="4096859"/>
            <a:ext cx="651316" cy="651316"/>
          </a:xfrm>
          <a:prstGeom prst="rect">
            <a:avLst/>
          </a:prstGeom>
        </p:spPr>
      </p:pic>
      <p:sp>
        <p:nvSpPr>
          <p:cNvPr id="45" name="Rectangle 44"/>
          <p:cNvSpPr/>
          <p:nvPr/>
        </p:nvSpPr>
        <p:spPr>
          <a:xfrm>
            <a:off x="5040164" y="2532692"/>
            <a:ext cx="3223425" cy="2341916"/>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Down Arrow 45"/>
          <p:cNvSpPr/>
          <p:nvPr/>
        </p:nvSpPr>
        <p:spPr>
          <a:xfrm>
            <a:off x="5811071" y="3357639"/>
            <a:ext cx="296028" cy="600004"/>
          </a:xfrm>
          <a:prstGeom prst="down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Text Placeholder 4"/>
          <p:cNvSpPr txBox="1">
            <a:spLocks/>
          </p:cNvSpPr>
          <p:nvPr/>
        </p:nvSpPr>
        <p:spPr>
          <a:xfrm>
            <a:off x="6282752" y="3364130"/>
            <a:ext cx="1702109" cy="552969"/>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chemeClr val="accent3"/>
              </a:buClr>
              <a:buSzPts val="2800"/>
              <a:buFont typeface="Georgia"/>
              <a:buChar char="•"/>
              <a:defRPr sz="2800" b="0" i="0" u="none" strike="noStrike" cap="none">
                <a:solidFill>
                  <a:schemeClr val="dk1"/>
                </a:solidFill>
                <a:latin typeface="Georgia"/>
                <a:ea typeface="Georgia"/>
                <a:cs typeface="Georgia"/>
                <a:sym typeface="Georgia"/>
              </a:defRPr>
            </a:lvl1pPr>
            <a:lvl2pPr marL="914400" marR="0" lvl="1" indent="-393700" algn="l" rtl="0">
              <a:lnSpc>
                <a:spcPct val="100000"/>
              </a:lnSpc>
              <a:spcBef>
                <a:spcPts val="300"/>
              </a:spcBef>
              <a:spcAft>
                <a:spcPts val="0"/>
              </a:spcAft>
              <a:buClr>
                <a:schemeClr val="accent2"/>
              </a:buClr>
              <a:buSzPts val="2600"/>
              <a:buFont typeface="Georgia"/>
              <a:buChar char="▫"/>
              <a:defRPr sz="2600" b="0" i="0" u="none" strike="noStrike" cap="none">
                <a:solidFill>
                  <a:schemeClr val="accent2"/>
                </a:solidFill>
                <a:latin typeface="Georgia"/>
                <a:ea typeface="Georgia"/>
                <a:cs typeface="Georgia"/>
                <a:sym typeface="Georgia"/>
              </a:defRPr>
            </a:lvl2pPr>
            <a:lvl3pPr marL="1371600" marR="0" lvl="2" indent="-381000" algn="l" rtl="0">
              <a:lnSpc>
                <a:spcPct val="100000"/>
              </a:lnSpc>
              <a:spcBef>
                <a:spcPts val="300"/>
              </a:spcBef>
              <a:spcAft>
                <a:spcPts val="0"/>
              </a:spcAft>
              <a:buClr>
                <a:schemeClr val="accent1"/>
              </a:buClr>
              <a:buSzPts val="2400"/>
              <a:buFont typeface="Noto Sans Symbols"/>
              <a:buChar char="⚫"/>
              <a:defRPr sz="2400" b="0" i="0" u="none" strike="noStrike" cap="none">
                <a:solidFill>
                  <a:schemeClr val="accent1"/>
                </a:solidFill>
                <a:latin typeface="Georgia"/>
                <a:ea typeface="Georgia"/>
                <a:cs typeface="Georgia"/>
                <a:sym typeface="Georgia"/>
              </a:defRPr>
            </a:lvl3pPr>
            <a:lvl4pPr marL="1828800" marR="0" lvl="3" indent="-368300" algn="l" rtl="0">
              <a:lnSpc>
                <a:spcPct val="100000"/>
              </a:lnSpc>
              <a:spcBef>
                <a:spcPts val="300"/>
              </a:spcBef>
              <a:spcAft>
                <a:spcPts val="0"/>
              </a:spcAft>
              <a:buClr>
                <a:schemeClr val="accent1"/>
              </a:buClr>
              <a:buSzPts val="2200"/>
              <a:buFont typeface="Noto Sans Symbols"/>
              <a:buChar char="⚫"/>
              <a:defRPr sz="2200" b="0" i="0" u="none" strike="noStrike" cap="none">
                <a:solidFill>
                  <a:schemeClr val="accent1"/>
                </a:solidFill>
                <a:latin typeface="Georgia"/>
                <a:ea typeface="Georgia"/>
                <a:cs typeface="Georgia"/>
                <a:sym typeface="Georgia"/>
              </a:defRPr>
            </a:lvl4pPr>
            <a:lvl5pPr marL="2286000" marR="0" lvl="4" indent="-355600" algn="l" rtl="0">
              <a:lnSpc>
                <a:spcPct val="100000"/>
              </a:lnSpc>
              <a:spcBef>
                <a:spcPts val="300"/>
              </a:spcBef>
              <a:spcAft>
                <a:spcPts val="0"/>
              </a:spcAft>
              <a:buClr>
                <a:schemeClr val="accent3"/>
              </a:buClr>
              <a:buSzPts val="2000"/>
              <a:buFont typeface="Georgia"/>
              <a:buChar char="▫"/>
              <a:defRPr sz="2000" b="0" i="0" u="none" strike="noStrike" cap="none">
                <a:solidFill>
                  <a:schemeClr val="accent3"/>
                </a:solidFill>
                <a:latin typeface="Georgia"/>
                <a:ea typeface="Georgia"/>
                <a:cs typeface="Georgia"/>
                <a:sym typeface="Georgia"/>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30200" algn="l" rtl="0">
              <a:lnSpc>
                <a:spcPct val="100000"/>
              </a:lnSpc>
              <a:spcBef>
                <a:spcPts val="300"/>
              </a:spcBef>
              <a:spcAft>
                <a:spcPts val="0"/>
              </a:spcAft>
              <a:buClr>
                <a:schemeClr val="accent3"/>
              </a:buClr>
              <a:buSzPts val="1600"/>
              <a:buFont typeface="Georgia"/>
              <a:buChar char="▫"/>
              <a:defRPr sz="1600" b="0" i="0" u="none" strike="noStrike" cap="none">
                <a:solidFill>
                  <a:schemeClr val="accent3"/>
                </a:solidFill>
                <a:latin typeface="Georgia"/>
                <a:ea typeface="Georgia"/>
                <a:cs typeface="Georgia"/>
                <a:sym typeface="Georgia"/>
              </a:defRPr>
            </a:lvl7pPr>
            <a:lvl8pPr marL="3657600" marR="0" lvl="7" indent="-323850" algn="l" rtl="0">
              <a:lnSpc>
                <a:spcPct val="100000"/>
              </a:lnSpc>
              <a:spcBef>
                <a:spcPts val="300"/>
              </a:spcBef>
              <a:spcAft>
                <a:spcPts val="0"/>
              </a:spcAft>
              <a:buClr>
                <a:schemeClr val="accent3"/>
              </a:buClr>
              <a:buSzPts val="1500"/>
              <a:buFont typeface="Georgia"/>
              <a:buChar char="◦"/>
              <a:defRPr sz="1500" b="0" i="0" u="none" strike="noStrike" cap="none">
                <a:solidFill>
                  <a:schemeClr val="accent3"/>
                </a:solidFill>
                <a:latin typeface="Georgia"/>
                <a:ea typeface="Georgia"/>
                <a:cs typeface="Georgia"/>
                <a:sym typeface="Georgia"/>
              </a:defRPr>
            </a:lvl8pPr>
            <a:lvl9pPr marL="4114800" marR="0" lvl="8" indent="-317500" algn="l" rtl="0">
              <a:lnSpc>
                <a:spcPct val="100000"/>
              </a:lnSpc>
              <a:spcBef>
                <a:spcPts val="300"/>
              </a:spcBef>
              <a:spcAft>
                <a:spcPts val="0"/>
              </a:spcAft>
              <a:buClr>
                <a:schemeClr val="accent3"/>
              </a:buClr>
              <a:buSzPts val="1400"/>
              <a:buFont typeface="Georgia"/>
              <a:buChar char="◦"/>
              <a:defRPr sz="1400" b="0" i="0" u="none" strike="noStrike" cap="none">
                <a:solidFill>
                  <a:schemeClr val="accent3"/>
                </a:solidFill>
                <a:latin typeface="Georgia"/>
                <a:ea typeface="Georgia"/>
                <a:cs typeface="Georgia"/>
                <a:sym typeface="Georgia"/>
              </a:defRPr>
            </a:lvl9pPr>
          </a:lstStyle>
          <a:p>
            <a:pPr marL="50800" indent="0" algn="ctr">
              <a:buFont typeface="Georgia"/>
              <a:buNone/>
            </a:pPr>
            <a:r>
              <a:rPr lang="zh-CN" altLang="en-US" sz="2400" b="1" dirty="0">
                <a:latin typeface="Microsoft JhengHei UI Light" panose="020B0304030504040204" pitchFamily="34" charset="-120"/>
                <a:ea typeface="Microsoft JhengHei UI Light" panose="020B0304030504040204" pitchFamily="34" charset="-120"/>
              </a:rPr>
              <a:t>自</a:t>
            </a:r>
            <a:r>
              <a:rPr lang="zh-CN" altLang="en-US" sz="2400" b="1" dirty="0" smtClean="0">
                <a:latin typeface="Microsoft JhengHei UI Light" panose="020B0304030504040204" pitchFamily="34" charset="-120"/>
                <a:ea typeface="Microsoft JhengHei UI Light" panose="020B0304030504040204" pitchFamily="34" charset="-120"/>
              </a:rPr>
              <a:t>動著陸</a:t>
            </a:r>
            <a:endParaRPr lang="en-US" altLang="zh-TW" sz="2400" b="1" dirty="0">
              <a:latin typeface="Microsoft JhengHei UI Light" panose="020B0304030504040204" pitchFamily="34" charset="-120"/>
              <a:ea typeface="Microsoft JhengHei UI Light" panose="020B0304030504040204" pitchFamily="34" charset="-120"/>
            </a:endParaRPr>
          </a:p>
        </p:txBody>
      </p:sp>
      <p:sp>
        <p:nvSpPr>
          <p:cNvPr id="48" name="Right Arrow 47"/>
          <p:cNvSpPr/>
          <p:nvPr/>
        </p:nvSpPr>
        <p:spPr>
          <a:xfrm>
            <a:off x="4254038" y="3364130"/>
            <a:ext cx="453911" cy="567201"/>
          </a:xfrm>
          <a:prstGeom prst="righ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9367596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308" y="2024362"/>
            <a:ext cx="1145586" cy="644392"/>
          </a:xfrm>
          <a:prstGeom prst="rect">
            <a:avLst/>
          </a:prstGeom>
        </p:spPr>
      </p:pic>
      <p:sp>
        <p:nvSpPr>
          <p:cNvPr id="5" name="Isosceles Triangle 4"/>
          <p:cNvSpPr/>
          <p:nvPr/>
        </p:nvSpPr>
        <p:spPr>
          <a:xfrm rot="18032715">
            <a:off x="1749161" y="2432191"/>
            <a:ext cx="895782" cy="1040506"/>
          </a:xfrm>
          <a:prstGeom prst="triangle">
            <a:avLst/>
          </a:pr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Oval 5"/>
          <p:cNvSpPr/>
          <p:nvPr/>
        </p:nvSpPr>
        <p:spPr>
          <a:xfrm>
            <a:off x="1656644" y="2589732"/>
            <a:ext cx="197352" cy="197352"/>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Rectangle 6"/>
          <p:cNvSpPr/>
          <p:nvPr/>
        </p:nvSpPr>
        <p:spPr>
          <a:xfrm rot="1806653">
            <a:off x="2567284" y="2671262"/>
            <a:ext cx="171038" cy="10249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Text Placeholder 4"/>
          <p:cNvSpPr txBox="1">
            <a:spLocks/>
          </p:cNvSpPr>
          <p:nvPr/>
        </p:nvSpPr>
        <p:spPr>
          <a:xfrm>
            <a:off x="1588691" y="2115785"/>
            <a:ext cx="1284045" cy="552969"/>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chemeClr val="accent3"/>
              </a:buClr>
              <a:buSzPts val="2800"/>
              <a:buFont typeface="Georgia"/>
              <a:buChar char="•"/>
              <a:defRPr sz="2800" b="0" i="0" u="none" strike="noStrike" cap="none">
                <a:solidFill>
                  <a:schemeClr val="dk1"/>
                </a:solidFill>
                <a:latin typeface="Georgia"/>
                <a:ea typeface="Georgia"/>
                <a:cs typeface="Georgia"/>
                <a:sym typeface="Georgia"/>
              </a:defRPr>
            </a:lvl1pPr>
            <a:lvl2pPr marL="914400" marR="0" lvl="1" indent="-393700" algn="l" rtl="0">
              <a:lnSpc>
                <a:spcPct val="100000"/>
              </a:lnSpc>
              <a:spcBef>
                <a:spcPts val="300"/>
              </a:spcBef>
              <a:spcAft>
                <a:spcPts val="0"/>
              </a:spcAft>
              <a:buClr>
                <a:schemeClr val="accent2"/>
              </a:buClr>
              <a:buSzPts val="2600"/>
              <a:buFont typeface="Georgia"/>
              <a:buChar char="▫"/>
              <a:defRPr sz="2600" b="0" i="0" u="none" strike="noStrike" cap="none">
                <a:solidFill>
                  <a:schemeClr val="accent2"/>
                </a:solidFill>
                <a:latin typeface="Georgia"/>
                <a:ea typeface="Georgia"/>
                <a:cs typeface="Georgia"/>
                <a:sym typeface="Georgia"/>
              </a:defRPr>
            </a:lvl2pPr>
            <a:lvl3pPr marL="1371600" marR="0" lvl="2" indent="-381000" algn="l" rtl="0">
              <a:lnSpc>
                <a:spcPct val="100000"/>
              </a:lnSpc>
              <a:spcBef>
                <a:spcPts val="300"/>
              </a:spcBef>
              <a:spcAft>
                <a:spcPts val="0"/>
              </a:spcAft>
              <a:buClr>
                <a:schemeClr val="accent1"/>
              </a:buClr>
              <a:buSzPts val="2400"/>
              <a:buFont typeface="Noto Sans Symbols"/>
              <a:buChar char="⚫"/>
              <a:defRPr sz="2400" b="0" i="0" u="none" strike="noStrike" cap="none">
                <a:solidFill>
                  <a:schemeClr val="accent1"/>
                </a:solidFill>
                <a:latin typeface="Georgia"/>
                <a:ea typeface="Georgia"/>
                <a:cs typeface="Georgia"/>
                <a:sym typeface="Georgia"/>
              </a:defRPr>
            </a:lvl3pPr>
            <a:lvl4pPr marL="1828800" marR="0" lvl="3" indent="-368300" algn="l" rtl="0">
              <a:lnSpc>
                <a:spcPct val="100000"/>
              </a:lnSpc>
              <a:spcBef>
                <a:spcPts val="300"/>
              </a:spcBef>
              <a:spcAft>
                <a:spcPts val="0"/>
              </a:spcAft>
              <a:buClr>
                <a:schemeClr val="accent1"/>
              </a:buClr>
              <a:buSzPts val="2200"/>
              <a:buFont typeface="Noto Sans Symbols"/>
              <a:buChar char="⚫"/>
              <a:defRPr sz="2200" b="0" i="0" u="none" strike="noStrike" cap="none">
                <a:solidFill>
                  <a:schemeClr val="accent1"/>
                </a:solidFill>
                <a:latin typeface="Georgia"/>
                <a:ea typeface="Georgia"/>
                <a:cs typeface="Georgia"/>
                <a:sym typeface="Georgia"/>
              </a:defRPr>
            </a:lvl4pPr>
            <a:lvl5pPr marL="2286000" marR="0" lvl="4" indent="-355600" algn="l" rtl="0">
              <a:lnSpc>
                <a:spcPct val="100000"/>
              </a:lnSpc>
              <a:spcBef>
                <a:spcPts val="300"/>
              </a:spcBef>
              <a:spcAft>
                <a:spcPts val="0"/>
              </a:spcAft>
              <a:buClr>
                <a:schemeClr val="accent3"/>
              </a:buClr>
              <a:buSzPts val="2000"/>
              <a:buFont typeface="Georgia"/>
              <a:buChar char="▫"/>
              <a:defRPr sz="2000" b="0" i="0" u="none" strike="noStrike" cap="none">
                <a:solidFill>
                  <a:schemeClr val="accent3"/>
                </a:solidFill>
                <a:latin typeface="Georgia"/>
                <a:ea typeface="Georgia"/>
                <a:cs typeface="Georgia"/>
                <a:sym typeface="Georgia"/>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30200" algn="l" rtl="0">
              <a:lnSpc>
                <a:spcPct val="100000"/>
              </a:lnSpc>
              <a:spcBef>
                <a:spcPts val="300"/>
              </a:spcBef>
              <a:spcAft>
                <a:spcPts val="0"/>
              </a:spcAft>
              <a:buClr>
                <a:schemeClr val="accent3"/>
              </a:buClr>
              <a:buSzPts val="1600"/>
              <a:buFont typeface="Georgia"/>
              <a:buChar char="▫"/>
              <a:defRPr sz="1600" b="0" i="0" u="none" strike="noStrike" cap="none">
                <a:solidFill>
                  <a:schemeClr val="accent3"/>
                </a:solidFill>
                <a:latin typeface="Georgia"/>
                <a:ea typeface="Georgia"/>
                <a:cs typeface="Georgia"/>
                <a:sym typeface="Georgia"/>
              </a:defRPr>
            </a:lvl7pPr>
            <a:lvl8pPr marL="3657600" marR="0" lvl="7" indent="-323850" algn="l" rtl="0">
              <a:lnSpc>
                <a:spcPct val="100000"/>
              </a:lnSpc>
              <a:spcBef>
                <a:spcPts val="300"/>
              </a:spcBef>
              <a:spcAft>
                <a:spcPts val="0"/>
              </a:spcAft>
              <a:buClr>
                <a:schemeClr val="accent3"/>
              </a:buClr>
              <a:buSzPts val="1500"/>
              <a:buFont typeface="Georgia"/>
              <a:buChar char="◦"/>
              <a:defRPr sz="1500" b="0" i="0" u="none" strike="noStrike" cap="none">
                <a:solidFill>
                  <a:schemeClr val="accent3"/>
                </a:solidFill>
                <a:latin typeface="Georgia"/>
                <a:ea typeface="Georgia"/>
                <a:cs typeface="Georgia"/>
                <a:sym typeface="Georgia"/>
              </a:defRPr>
            </a:lvl8pPr>
            <a:lvl9pPr marL="4114800" marR="0" lvl="8" indent="-317500" algn="l" rtl="0">
              <a:lnSpc>
                <a:spcPct val="100000"/>
              </a:lnSpc>
              <a:spcBef>
                <a:spcPts val="300"/>
              </a:spcBef>
              <a:spcAft>
                <a:spcPts val="0"/>
              </a:spcAft>
              <a:buClr>
                <a:schemeClr val="accent3"/>
              </a:buClr>
              <a:buSzPts val="1400"/>
              <a:buFont typeface="Georgia"/>
              <a:buChar char="◦"/>
              <a:defRPr sz="1400" b="0" i="0" u="none" strike="noStrike" cap="none">
                <a:solidFill>
                  <a:schemeClr val="accent3"/>
                </a:solidFill>
                <a:latin typeface="Georgia"/>
                <a:ea typeface="Georgia"/>
                <a:cs typeface="Georgia"/>
                <a:sym typeface="Georgia"/>
              </a:defRPr>
            </a:lvl9pPr>
          </a:lstStyle>
          <a:p>
            <a:pPr marL="50800" indent="0" algn="ctr">
              <a:buFont typeface="Georgia"/>
              <a:buNone/>
            </a:pPr>
            <a:r>
              <a:rPr lang="zh-CN" altLang="en-US" sz="1800" b="1" dirty="0" smtClean="0">
                <a:latin typeface="Microsoft JhengHei UI Light" panose="020B0304030504040204" pitchFamily="34" charset="-120"/>
                <a:ea typeface="Microsoft JhengHei UI Light" panose="020B0304030504040204" pitchFamily="34" charset="-120"/>
              </a:rPr>
              <a:t>辨識</a:t>
            </a:r>
            <a:endParaRPr lang="en-US" altLang="zh-TW" sz="1800" b="1" dirty="0">
              <a:latin typeface="Microsoft JhengHei UI Light" panose="020B0304030504040204" pitchFamily="34" charset="-120"/>
              <a:ea typeface="Microsoft JhengHei UI Light" panose="020B0304030504040204" pitchFamily="34" charset="-120"/>
            </a:endParaRPr>
          </a:p>
        </p:txBody>
      </p:sp>
      <p:sp>
        <p:nvSpPr>
          <p:cNvPr id="9" name="Title 3"/>
          <p:cNvSpPr>
            <a:spLocks noGrp="1"/>
          </p:cNvSpPr>
          <p:nvPr>
            <p:ph type="title"/>
          </p:nvPr>
        </p:nvSpPr>
        <p:spPr>
          <a:xfrm>
            <a:off x="457200" y="857250"/>
            <a:ext cx="8229600" cy="800100"/>
          </a:xfrm>
        </p:spPr>
        <p:txBody>
          <a:bodyPr/>
          <a:lstStyle/>
          <a:p>
            <a:r>
              <a:rPr lang="zh-CN" altLang="en-US" sz="3200" b="1" dirty="0" smtClean="0">
                <a:latin typeface="Microsoft JhengHei UI Light" panose="020B0304030504040204" pitchFamily="34" charset="-120"/>
                <a:ea typeface="Microsoft JhengHei UI Light" panose="020B0304030504040204" pitchFamily="34" charset="-120"/>
              </a:rPr>
              <a:t>亮點三、</a:t>
            </a:r>
            <a:r>
              <a:rPr lang="zh-TW" altLang="en-US" sz="3200" b="1" dirty="0">
                <a:latin typeface="Microsoft JhengHei UI Light" panose="020B0304030504040204" pitchFamily="34" charset="-120"/>
                <a:ea typeface="Microsoft JhengHei UI Light" panose="020B0304030504040204" pitchFamily="34" charset="-120"/>
              </a:rPr>
              <a:t>無人機情境感知與動態調適</a:t>
            </a:r>
          </a:p>
        </p:txBody>
      </p:sp>
      <p:sp>
        <p:nvSpPr>
          <p:cNvPr id="10" name="Rectangle 9"/>
          <p:cNvSpPr/>
          <p:nvPr/>
        </p:nvSpPr>
        <p:spPr>
          <a:xfrm>
            <a:off x="2961189" y="2640564"/>
            <a:ext cx="519695" cy="1565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smtClean="0">
                <a:latin typeface="Microsoft JhengHei UI Light" panose="020B0304030504040204" pitchFamily="34" charset="-120"/>
                <a:ea typeface="Microsoft JhengHei UI Light" panose="020B0304030504040204" pitchFamily="34" charset="-120"/>
              </a:rPr>
              <a:t>？</a:t>
            </a:r>
            <a:endParaRPr lang="zh-TW" altLang="en-US" sz="3200" b="1" dirty="0">
              <a:latin typeface="Microsoft JhengHei UI Light" panose="020B0304030504040204" pitchFamily="34" charset="-120"/>
              <a:ea typeface="Microsoft JhengHei UI Light" panose="020B0304030504040204" pitchFamily="34" charset="-120"/>
            </a:endParaRPr>
          </a:p>
        </p:txBody>
      </p:sp>
      <p:sp>
        <p:nvSpPr>
          <p:cNvPr id="11" name="Text Placeholder 4"/>
          <p:cNvSpPr txBox="1">
            <a:spLocks/>
          </p:cNvSpPr>
          <p:nvPr/>
        </p:nvSpPr>
        <p:spPr>
          <a:xfrm>
            <a:off x="2382575" y="4265465"/>
            <a:ext cx="1513740" cy="552969"/>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chemeClr val="accent3"/>
              </a:buClr>
              <a:buSzPts val="2800"/>
              <a:buFont typeface="Georgia"/>
              <a:buChar char="•"/>
              <a:defRPr sz="2800" b="0" i="0" u="none" strike="noStrike" cap="none">
                <a:solidFill>
                  <a:schemeClr val="dk1"/>
                </a:solidFill>
                <a:latin typeface="Georgia"/>
                <a:ea typeface="Georgia"/>
                <a:cs typeface="Georgia"/>
                <a:sym typeface="Georgia"/>
              </a:defRPr>
            </a:lvl1pPr>
            <a:lvl2pPr marL="914400" marR="0" lvl="1" indent="-393700" algn="l" rtl="0">
              <a:lnSpc>
                <a:spcPct val="100000"/>
              </a:lnSpc>
              <a:spcBef>
                <a:spcPts val="300"/>
              </a:spcBef>
              <a:spcAft>
                <a:spcPts val="0"/>
              </a:spcAft>
              <a:buClr>
                <a:schemeClr val="accent2"/>
              </a:buClr>
              <a:buSzPts val="2600"/>
              <a:buFont typeface="Georgia"/>
              <a:buChar char="▫"/>
              <a:defRPr sz="2600" b="0" i="0" u="none" strike="noStrike" cap="none">
                <a:solidFill>
                  <a:schemeClr val="accent2"/>
                </a:solidFill>
                <a:latin typeface="Georgia"/>
                <a:ea typeface="Georgia"/>
                <a:cs typeface="Georgia"/>
                <a:sym typeface="Georgia"/>
              </a:defRPr>
            </a:lvl2pPr>
            <a:lvl3pPr marL="1371600" marR="0" lvl="2" indent="-381000" algn="l" rtl="0">
              <a:lnSpc>
                <a:spcPct val="100000"/>
              </a:lnSpc>
              <a:spcBef>
                <a:spcPts val="300"/>
              </a:spcBef>
              <a:spcAft>
                <a:spcPts val="0"/>
              </a:spcAft>
              <a:buClr>
                <a:schemeClr val="accent1"/>
              </a:buClr>
              <a:buSzPts val="2400"/>
              <a:buFont typeface="Noto Sans Symbols"/>
              <a:buChar char="⚫"/>
              <a:defRPr sz="2400" b="0" i="0" u="none" strike="noStrike" cap="none">
                <a:solidFill>
                  <a:schemeClr val="accent1"/>
                </a:solidFill>
                <a:latin typeface="Georgia"/>
                <a:ea typeface="Georgia"/>
                <a:cs typeface="Georgia"/>
                <a:sym typeface="Georgia"/>
              </a:defRPr>
            </a:lvl3pPr>
            <a:lvl4pPr marL="1828800" marR="0" lvl="3" indent="-368300" algn="l" rtl="0">
              <a:lnSpc>
                <a:spcPct val="100000"/>
              </a:lnSpc>
              <a:spcBef>
                <a:spcPts val="300"/>
              </a:spcBef>
              <a:spcAft>
                <a:spcPts val="0"/>
              </a:spcAft>
              <a:buClr>
                <a:schemeClr val="accent1"/>
              </a:buClr>
              <a:buSzPts val="2200"/>
              <a:buFont typeface="Noto Sans Symbols"/>
              <a:buChar char="⚫"/>
              <a:defRPr sz="2200" b="0" i="0" u="none" strike="noStrike" cap="none">
                <a:solidFill>
                  <a:schemeClr val="accent1"/>
                </a:solidFill>
                <a:latin typeface="Georgia"/>
                <a:ea typeface="Georgia"/>
                <a:cs typeface="Georgia"/>
                <a:sym typeface="Georgia"/>
              </a:defRPr>
            </a:lvl4pPr>
            <a:lvl5pPr marL="2286000" marR="0" lvl="4" indent="-355600" algn="l" rtl="0">
              <a:lnSpc>
                <a:spcPct val="100000"/>
              </a:lnSpc>
              <a:spcBef>
                <a:spcPts val="300"/>
              </a:spcBef>
              <a:spcAft>
                <a:spcPts val="0"/>
              </a:spcAft>
              <a:buClr>
                <a:schemeClr val="accent3"/>
              </a:buClr>
              <a:buSzPts val="2000"/>
              <a:buFont typeface="Georgia"/>
              <a:buChar char="▫"/>
              <a:defRPr sz="2000" b="0" i="0" u="none" strike="noStrike" cap="none">
                <a:solidFill>
                  <a:schemeClr val="accent3"/>
                </a:solidFill>
                <a:latin typeface="Georgia"/>
                <a:ea typeface="Georgia"/>
                <a:cs typeface="Georgia"/>
                <a:sym typeface="Georgia"/>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30200" algn="l" rtl="0">
              <a:lnSpc>
                <a:spcPct val="100000"/>
              </a:lnSpc>
              <a:spcBef>
                <a:spcPts val="300"/>
              </a:spcBef>
              <a:spcAft>
                <a:spcPts val="0"/>
              </a:spcAft>
              <a:buClr>
                <a:schemeClr val="accent3"/>
              </a:buClr>
              <a:buSzPts val="1600"/>
              <a:buFont typeface="Georgia"/>
              <a:buChar char="▫"/>
              <a:defRPr sz="1600" b="0" i="0" u="none" strike="noStrike" cap="none">
                <a:solidFill>
                  <a:schemeClr val="accent3"/>
                </a:solidFill>
                <a:latin typeface="Georgia"/>
                <a:ea typeface="Georgia"/>
                <a:cs typeface="Georgia"/>
                <a:sym typeface="Georgia"/>
              </a:defRPr>
            </a:lvl7pPr>
            <a:lvl8pPr marL="3657600" marR="0" lvl="7" indent="-323850" algn="l" rtl="0">
              <a:lnSpc>
                <a:spcPct val="100000"/>
              </a:lnSpc>
              <a:spcBef>
                <a:spcPts val="300"/>
              </a:spcBef>
              <a:spcAft>
                <a:spcPts val="0"/>
              </a:spcAft>
              <a:buClr>
                <a:schemeClr val="accent3"/>
              </a:buClr>
              <a:buSzPts val="1500"/>
              <a:buFont typeface="Georgia"/>
              <a:buChar char="◦"/>
              <a:defRPr sz="1500" b="0" i="0" u="none" strike="noStrike" cap="none">
                <a:solidFill>
                  <a:schemeClr val="accent3"/>
                </a:solidFill>
                <a:latin typeface="Georgia"/>
                <a:ea typeface="Georgia"/>
                <a:cs typeface="Georgia"/>
                <a:sym typeface="Georgia"/>
              </a:defRPr>
            </a:lvl8pPr>
            <a:lvl9pPr marL="4114800" marR="0" lvl="8" indent="-317500" algn="l" rtl="0">
              <a:lnSpc>
                <a:spcPct val="100000"/>
              </a:lnSpc>
              <a:spcBef>
                <a:spcPts val="300"/>
              </a:spcBef>
              <a:spcAft>
                <a:spcPts val="0"/>
              </a:spcAft>
              <a:buClr>
                <a:schemeClr val="accent3"/>
              </a:buClr>
              <a:buSzPts val="1400"/>
              <a:buFont typeface="Georgia"/>
              <a:buChar char="◦"/>
              <a:defRPr sz="1400" b="0" i="0" u="none" strike="noStrike" cap="none">
                <a:solidFill>
                  <a:schemeClr val="accent3"/>
                </a:solidFill>
                <a:latin typeface="Georgia"/>
                <a:ea typeface="Georgia"/>
                <a:cs typeface="Georgia"/>
                <a:sym typeface="Georgia"/>
              </a:defRPr>
            </a:lvl9pPr>
          </a:lstStyle>
          <a:p>
            <a:pPr marL="50800" indent="0" algn="ctr">
              <a:buFont typeface="Georgia"/>
              <a:buNone/>
            </a:pPr>
            <a:r>
              <a:rPr lang="zh-CN" altLang="en-US" sz="1400" b="1" dirty="0" smtClean="0">
                <a:latin typeface="Microsoft JhengHei UI Light" panose="020B0304030504040204" pitchFamily="34" charset="-120"/>
                <a:ea typeface="Microsoft JhengHei UI Light" panose="020B0304030504040204" pitchFamily="34" charset="-120"/>
              </a:rPr>
              <a:t>人、物品、標籤</a:t>
            </a:r>
            <a:endParaRPr lang="en-US" altLang="zh-TW" sz="1400" b="1" dirty="0">
              <a:latin typeface="Microsoft JhengHei UI Light" panose="020B0304030504040204" pitchFamily="34" charset="-120"/>
              <a:ea typeface="Microsoft JhengHei UI Light" panose="020B0304030504040204" pitchFamily="34" charset="-120"/>
            </a:endParaRPr>
          </a:p>
        </p:txBody>
      </p:sp>
      <p:sp>
        <p:nvSpPr>
          <p:cNvPr id="12" name="Rectangle 11"/>
          <p:cNvSpPr/>
          <p:nvPr/>
        </p:nvSpPr>
        <p:spPr>
          <a:xfrm>
            <a:off x="707180" y="1820345"/>
            <a:ext cx="3338548" cy="3073997"/>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Rectangle 12"/>
          <p:cNvSpPr/>
          <p:nvPr/>
        </p:nvSpPr>
        <p:spPr>
          <a:xfrm>
            <a:off x="5140397" y="1813673"/>
            <a:ext cx="3536535" cy="3073997"/>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l="13920" r="10280"/>
          <a:stretch/>
        </p:blipFill>
        <p:spPr>
          <a:xfrm>
            <a:off x="7677008" y="3035147"/>
            <a:ext cx="868351" cy="644392"/>
          </a:xfrm>
          <a:prstGeom prst="rect">
            <a:avLst/>
          </a:prstGeom>
        </p:spPr>
      </p:pic>
      <p:sp>
        <p:nvSpPr>
          <p:cNvPr id="15" name="Rectangle 14"/>
          <p:cNvSpPr/>
          <p:nvPr/>
        </p:nvSpPr>
        <p:spPr>
          <a:xfrm>
            <a:off x="6196425" y="2596599"/>
            <a:ext cx="519695" cy="1565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latin typeface="Microsoft JhengHei UI Light" panose="020B0304030504040204" pitchFamily="34" charset="-120"/>
                <a:ea typeface="Microsoft JhengHei UI Light" panose="020B0304030504040204" pitchFamily="34" charset="-120"/>
              </a:rPr>
              <a:t>障礙</a:t>
            </a:r>
            <a:endParaRPr lang="zh-TW" altLang="en-US" sz="2400" b="1" dirty="0">
              <a:latin typeface="Microsoft JhengHei UI Light" panose="020B0304030504040204" pitchFamily="34" charset="-120"/>
              <a:ea typeface="Microsoft JhengHei UI Light" panose="020B0304030504040204" pitchFamily="34" charset="-120"/>
            </a:endParaRPr>
          </a:p>
        </p:txBody>
      </p:sp>
      <p:cxnSp>
        <p:nvCxnSpPr>
          <p:cNvPr id="20" name="Elbow Connector 19"/>
          <p:cNvCxnSpPr>
            <a:endCxn id="14" idx="1"/>
          </p:cNvCxnSpPr>
          <p:nvPr/>
        </p:nvCxnSpPr>
        <p:spPr>
          <a:xfrm>
            <a:off x="6258914" y="2190613"/>
            <a:ext cx="1418094" cy="1166730"/>
          </a:xfrm>
          <a:prstGeom prst="bentConnector3">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p:nvPr/>
        </p:nvCxnSpPr>
        <p:spPr>
          <a:xfrm rot="10800000" flipV="1">
            <a:off x="5414036" y="2190613"/>
            <a:ext cx="1094861" cy="1072282"/>
          </a:xfrm>
          <a:prstGeom prst="bentConnector3">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3" name="Text Placeholder 4"/>
          <p:cNvSpPr txBox="1">
            <a:spLocks/>
          </p:cNvSpPr>
          <p:nvPr/>
        </p:nvSpPr>
        <p:spPr>
          <a:xfrm>
            <a:off x="5216118" y="4453827"/>
            <a:ext cx="3371935" cy="552969"/>
          </a:xfrm>
          <a:prstGeom prst="rect">
            <a:avLst/>
          </a:prstGeom>
          <a:noFill/>
          <a:ln>
            <a:noFill/>
          </a:ln>
        </p:spPr>
        <p:txBody>
          <a:bodyPr spcFirstLastPara="1" wrap="square" lIns="91425" tIns="45700" rIns="91425" bIns="45700" anchor="t" anchorCtr="0"/>
          <a:lstStyle>
            <a:defPPr marR="0" lvl="0" algn="l" rtl="0">
              <a:lnSpc>
                <a:spcPct val="100000"/>
              </a:lnSpc>
              <a:spcBef>
                <a:spcPts val="0"/>
              </a:spcBef>
              <a:spcAft>
                <a:spcPts val="0"/>
              </a:spcAft>
            </a:defPPr>
            <a:lvl1pPr marL="457200" marR="0" lvl="0" indent="-406400" algn="l" rtl="0">
              <a:lnSpc>
                <a:spcPct val="100000"/>
              </a:lnSpc>
              <a:spcBef>
                <a:spcPts val="300"/>
              </a:spcBef>
              <a:spcAft>
                <a:spcPts val="0"/>
              </a:spcAft>
              <a:buClr>
                <a:schemeClr val="accent3"/>
              </a:buClr>
              <a:buSzPts val="2800"/>
              <a:buFont typeface="Georgia"/>
              <a:buChar char="•"/>
              <a:defRPr sz="2800" b="0" i="0" u="none" strike="noStrike" cap="none">
                <a:solidFill>
                  <a:schemeClr val="dk1"/>
                </a:solidFill>
                <a:latin typeface="Georgia"/>
                <a:ea typeface="Georgia"/>
                <a:cs typeface="Georgia"/>
                <a:sym typeface="Georgia"/>
              </a:defRPr>
            </a:lvl1pPr>
            <a:lvl2pPr marL="914400" marR="0" lvl="1" indent="-393700" algn="l" rtl="0">
              <a:lnSpc>
                <a:spcPct val="100000"/>
              </a:lnSpc>
              <a:spcBef>
                <a:spcPts val="300"/>
              </a:spcBef>
              <a:spcAft>
                <a:spcPts val="0"/>
              </a:spcAft>
              <a:buClr>
                <a:schemeClr val="accent2"/>
              </a:buClr>
              <a:buSzPts val="2600"/>
              <a:buFont typeface="Georgia"/>
              <a:buChar char="▫"/>
              <a:defRPr sz="2600" b="0" i="0" u="none" strike="noStrike" cap="none">
                <a:solidFill>
                  <a:schemeClr val="accent2"/>
                </a:solidFill>
                <a:latin typeface="Georgia"/>
                <a:ea typeface="Georgia"/>
                <a:cs typeface="Georgia"/>
                <a:sym typeface="Georgia"/>
              </a:defRPr>
            </a:lvl2pPr>
            <a:lvl3pPr marL="1371600" marR="0" lvl="2" indent="-381000" algn="l" rtl="0">
              <a:lnSpc>
                <a:spcPct val="100000"/>
              </a:lnSpc>
              <a:spcBef>
                <a:spcPts val="300"/>
              </a:spcBef>
              <a:spcAft>
                <a:spcPts val="0"/>
              </a:spcAft>
              <a:buClr>
                <a:schemeClr val="accent1"/>
              </a:buClr>
              <a:buSzPts val="2400"/>
              <a:buFont typeface="Noto Sans Symbols"/>
              <a:buChar char="⚫"/>
              <a:defRPr sz="2400" b="0" i="0" u="none" strike="noStrike" cap="none">
                <a:solidFill>
                  <a:schemeClr val="accent1"/>
                </a:solidFill>
                <a:latin typeface="Georgia"/>
                <a:ea typeface="Georgia"/>
                <a:cs typeface="Georgia"/>
                <a:sym typeface="Georgia"/>
              </a:defRPr>
            </a:lvl3pPr>
            <a:lvl4pPr marL="1828800" marR="0" lvl="3" indent="-368300" algn="l" rtl="0">
              <a:lnSpc>
                <a:spcPct val="100000"/>
              </a:lnSpc>
              <a:spcBef>
                <a:spcPts val="300"/>
              </a:spcBef>
              <a:spcAft>
                <a:spcPts val="0"/>
              </a:spcAft>
              <a:buClr>
                <a:schemeClr val="accent1"/>
              </a:buClr>
              <a:buSzPts val="2200"/>
              <a:buFont typeface="Noto Sans Symbols"/>
              <a:buChar char="⚫"/>
              <a:defRPr sz="2200" b="0" i="0" u="none" strike="noStrike" cap="none">
                <a:solidFill>
                  <a:schemeClr val="accent1"/>
                </a:solidFill>
                <a:latin typeface="Georgia"/>
                <a:ea typeface="Georgia"/>
                <a:cs typeface="Georgia"/>
                <a:sym typeface="Georgia"/>
              </a:defRPr>
            </a:lvl4pPr>
            <a:lvl5pPr marL="2286000" marR="0" lvl="4" indent="-355600" algn="l" rtl="0">
              <a:lnSpc>
                <a:spcPct val="100000"/>
              </a:lnSpc>
              <a:spcBef>
                <a:spcPts val="300"/>
              </a:spcBef>
              <a:spcAft>
                <a:spcPts val="0"/>
              </a:spcAft>
              <a:buClr>
                <a:schemeClr val="accent3"/>
              </a:buClr>
              <a:buSzPts val="2000"/>
              <a:buFont typeface="Georgia"/>
              <a:buChar char="▫"/>
              <a:defRPr sz="2000" b="0" i="0" u="none" strike="noStrike" cap="none">
                <a:solidFill>
                  <a:schemeClr val="accent3"/>
                </a:solidFill>
                <a:latin typeface="Georgia"/>
                <a:ea typeface="Georgia"/>
                <a:cs typeface="Georgia"/>
                <a:sym typeface="Georgia"/>
              </a:defRPr>
            </a:lvl5pPr>
            <a:lvl6pPr marL="2743200" marR="0" lvl="5" indent="-342900" algn="l" rtl="0">
              <a:lnSpc>
                <a:spcPct val="100000"/>
              </a:lnSpc>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30200" algn="l" rtl="0">
              <a:lnSpc>
                <a:spcPct val="100000"/>
              </a:lnSpc>
              <a:spcBef>
                <a:spcPts val="300"/>
              </a:spcBef>
              <a:spcAft>
                <a:spcPts val="0"/>
              </a:spcAft>
              <a:buClr>
                <a:schemeClr val="accent3"/>
              </a:buClr>
              <a:buSzPts val="1600"/>
              <a:buFont typeface="Georgia"/>
              <a:buChar char="▫"/>
              <a:defRPr sz="1600" b="0" i="0" u="none" strike="noStrike" cap="none">
                <a:solidFill>
                  <a:schemeClr val="accent3"/>
                </a:solidFill>
                <a:latin typeface="Georgia"/>
                <a:ea typeface="Georgia"/>
                <a:cs typeface="Georgia"/>
                <a:sym typeface="Georgia"/>
              </a:defRPr>
            </a:lvl7pPr>
            <a:lvl8pPr marL="3657600" marR="0" lvl="7" indent="-323850" algn="l" rtl="0">
              <a:lnSpc>
                <a:spcPct val="100000"/>
              </a:lnSpc>
              <a:spcBef>
                <a:spcPts val="300"/>
              </a:spcBef>
              <a:spcAft>
                <a:spcPts val="0"/>
              </a:spcAft>
              <a:buClr>
                <a:schemeClr val="accent3"/>
              </a:buClr>
              <a:buSzPts val="1500"/>
              <a:buFont typeface="Georgia"/>
              <a:buChar char="◦"/>
              <a:defRPr sz="1500" b="0" i="0" u="none" strike="noStrike" cap="none">
                <a:solidFill>
                  <a:schemeClr val="accent3"/>
                </a:solidFill>
                <a:latin typeface="Georgia"/>
                <a:ea typeface="Georgia"/>
                <a:cs typeface="Georgia"/>
                <a:sym typeface="Georgia"/>
              </a:defRPr>
            </a:lvl8pPr>
            <a:lvl9pPr marL="4114800" marR="0" lvl="8" indent="-317500" algn="l" rtl="0">
              <a:lnSpc>
                <a:spcPct val="100000"/>
              </a:lnSpc>
              <a:spcBef>
                <a:spcPts val="300"/>
              </a:spcBef>
              <a:spcAft>
                <a:spcPts val="0"/>
              </a:spcAft>
              <a:buClr>
                <a:schemeClr val="accent3"/>
              </a:buClr>
              <a:buSzPts val="1400"/>
              <a:buFont typeface="Georgia"/>
              <a:buChar char="◦"/>
              <a:defRPr sz="1400" b="0" i="0" u="none" strike="noStrike" cap="none">
                <a:solidFill>
                  <a:schemeClr val="accent3"/>
                </a:solidFill>
                <a:latin typeface="Georgia"/>
                <a:ea typeface="Georgia"/>
                <a:cs typeface="Georgia"/>
                <a:sym typeface="Georgia"/>
              </a:defRPr>
            </a:lvl9pPr>
          </a:lstStyle>
          <a:p>
            <a:pPr marL="50800" indent="0" algn="ctr">
              <a:buFont typeface="Georgia"/>
              <a:buNone/>
            </a:pPr>
            <a:r>
              <a:rPr lang="zh-CN" altLang="en-US" sz="1400" b="1" dirty="0">
                <a:latin typeface="Microsoft JhengHei UI Light" panose="020B0304030504040204" pitchFamily="34" charset="-120"/>
                <a:ea typeface="Microsoft JhengHei UI Light" panose="020B0304030504040204" pitchFamily="34" charset="-120"/>
              </a:rPr>
              <a:t>依</a:t>
            </a:r>
            <a:r>
              <a:rPr lang="zh-CN" altLang="en-US" sz="1400" b="1" dirty="0" smtClean="0">
                <a:latin typeface="Microsoft JhengHei UI Light" panose="020B0304030504040204" pitchFamily="34" charset="-120"/>
                <a:ea typeface="Microsoft JhengHei UI Light" panose="020B0304030504040204" pitchFamily="34" charset="-120"/>
              </a:rPr>
              <a:t>照情景進行迴避、降落、路徑更動</a:t>
            </a:r>
            <a:endParaRPr lang="en-US" altLang="zh-TW" sz="1400" b="1" dirty="0">
              <a:latin typeface="Microsoft JhengHei UI Light" panose="020B0304030504040204" pitchFamily="34" charset="-120"/>
              <a:ea typeface="Microsoft JhengHei UI Light" panose="020B0304030504040204" pitchFamily="34" charset="-120"/>
            </a:endParaRPr>
          </a:p>
        </p:txBody>
      </p:sp>
      <p:sp>
        <p:nvSpPr>
          <p:cNvPr id="24" name="Right Arrow 23"/>
          <p:cNvSpPr/>
          <p:nvPr/>
        </p:nvSpPr>
        <p:spPr>
          <a:xfrm>
            <a:off x="4366107" y="3035147"/>
            <a:ext cx="453911" cy="567201"/>
          </a:xfrm>
          <a:prstGeom prst="right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080601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lvl="0"/>
            <a:r>
              <a:rPr lang="zh-CN" altLang="en-US" sz="3000" b="1" dirty="0" smtClean="0">
                <a:latin typeface="Microsoft JhengHei UI Light" panose="020B0304030504040204" pitchFamily="34" charset="-120"/>
                <a:ea typeface="Microsoft JhengHei UI Light" panose="020B0304030504040204" pitchFamily="34" charset="-120"/>
              </a:rPr>
              <a:t>技</a:t>
            </a:r>
            <a:r>
              <a:rPr lang="zh-CN" altLang="en-US" sz="3000" b="1" dirty="0">
                <a:latin typeface="Microsoft JhengHei UI Light" panose="020B0304030504040204" pitchFamily="34" charset="-120"/>
                <a:ea typeface="Microsoft JhengHei UI Light" panose="020B0304030504040204" pitchFamily="34" charset="-120"/>
              </a:rPr>
              <a:t>術</a:t>
            </a:r>
            <a:r>
              <a:rPr lang="zh-CN" altLang="en-US" sz="3000" b="1" dirty="0" smtClean="0">
                <a:latin typeface="Microsoft JhengHei UI Light" panose="020B0304030504040204" pitchFamily="34" charset="-120"/>
                <a:ea typeface="Microsoft JhengHei UI Light" panose="020B0304030504040204" pitchFamily="34" charset="-120"/>
              </a:rPr>
              <a:t>架構</a:t>
            </a:r>
            <a:endParaRPr sz="3000" b="1" dirty="0">
              <a:latin typeface="Microsoft JhengHei UI Light" panose="020B0304030504040204" pitchFamily="34" charset="-120"/>
              <a:ea typeface="Microsoft JhengHei UI Light" panose="020B0304030504040204" pitchFamily="34" charset="-120"/>
            </a:endParaRPr>
          </a:p>
        </p:txBody>
      </p:sp>
      <p:sp>
        <p:nvSpPr>
          <p:cNvPr id="25" name="TextBox 24"/>
          <p:cNvSpPr txBox="1"/>
          <p:nvPr/>
        </p:nvSpPr>
        <p:spPr>
          <a:xfrm>
            <a:off x="5543882" y="3967630"/>
            <a:ext cx="1349605" cy="307777"/>
          </a:xfrm>
          <a:prstGeom prst="rect">
            <a:avLst/>
          </a:prstGeom>
          <a:solidFill>
            <a:schemeClr val="accent4">
              <a:lumMod val="20000"/>
              <a:lumOff val="80000"/>
            </a:schemeClr>
          </a:solidFill>
          <a:ln w="28575">
            <a:solidFill>
              <a:schemeClr val="accent4">
                <a:lumMod val="60000"/>
                <a:lumOff val="40000"/>
              </a:schemeClr>
            </a:solidFill>
          </a:ln>
        </p:spPr>
        <p:txBody>
          <a:bodyPr wrap="square" rtlCol="0">
            <a:spAutoFit/>
          </a:bodyPr>
          <a:lstStyle/>
          <a:p>
            <a:pPr algn="ctr"/>
            <a:r>
              <a:rPr lang="zh-CN" altLang="en-US" dirty="0" smtClean="0">
                <a:latin typeface="Microsoft JhengHei" panose="020B0604030504040204" pitchFamily="34" charset="-120"/>
                <a:ea typeface="Microsoft JhengHei" panose="020B0604030504040204" pitchFamily="34" charset="-120"/>
              </a:rPr>
              <a:t>計算飛行路徑</a:t>
            </a:r>
            <a:endParaRPr lang="en-US" altLang="zh-CN" dirty="0" smtClean="0">
              <a:latin typeface="Microsoft JhengHei" panose="020B0604030504040204" pitchFamily="34" charset="-120"/>
              <a:ea typeface="Microsoft JhengHei" panose="020B0604030504040204" pitchFamily="34" charset="-120"/>
            </a:endParaRPr>
          </a:p>
        </p:txBody>
      </p:sp>
      <p:sp>
        <p:nvSpPr>
          <p:cNvPr id="27" name="TextBox 26"/>
          <p:cNvSpPr txBox="1"/>
          <p:nvPr/>
        </p:nvSpPr>
        <p:spPr>
          <a:xfrm>
            <a:off x="5543882" y="2927335"/>
            <a:ext cx="1349605" cy="307777"/>
          </a:xfrm>
          <a:prstGeom prst="rect">
            <a:avLst/>
          </a:prstGeom>
          <a:solidFill>
            <a:schemeClr val="accent3">
              <a:lumMod val="20000"/>
              <a:lumOff val="80000"/>
            </a:schemeClr>
          </a:solidFill>
          <a:ln w="28575">
            <a:solidFill>
              <a:schemeClr val="accent3">
                <a:lumMod val="75000"/>
              </a:schemeClr>
            </a:solidFill>
          </a:ln>
        </p:spPr>
        <p:txBody>
          <a:bodyPr wrap="square" rtlCol="0">
            <a:spAutoFit/>
          </a:bodyPr>
          <a:lstStyle/>
          <a:p>
            <a:pPr algn="ctr"/>
            <a:r>
              <a:rPr lang="zh-CN" altLang="en-US" dirty="0" smtClean="0">
                <a:latin typeface="Microsoft JhengHei" panose="020B0604030504040204" pitchFamily="34" charset="-120"/>
                <a:ea typeface="Microsoft JhengHei" panose="020B0604030504040204" pitchFamily="34" charset="-120"/>
              </a:rPr>
              <a:t>辨識物件</a:t>
            </a:r>
            <a:endParaRPr lang="en-US" altLang="zh-CN" dirty="0" smtClean="0">
              <a:latin typeface="Microsoft JhengHei" panose="020B0604030504040204" pitchFamily="34" charset="-120"/>
              <a:ea typeface="Microsoft JhengHei" panose="020B0604030504040204" pitchFamily="34" charset="-120"/>
            </a:endParaRPr>
          </a:p>
        </p:txBody>
      </p:sp>
      <p:pic>
        <p:nvPicPr>
          <p:cNvPr id="30" name="Picture 29"/>
          <p:cNvPicPr>
            <a:picLocks noChangeAspect="1"/>
          </p:cNvPicPr>
          <p:nvPr/>
        </p:nvPicPr>
        <p:blipFill rotWithShape="1">
          <a:blip r:embed="rId3">
            <a:extLst>
              <a:ext uri="{28A0092B-C50C-407E-A947-70E740481C1C}">
                <a14:useLocalDpi xmlns:a14="http://schemas.microsoft.com/office/drawing/2010/main" val="0"/>
              </a:ext>
            </a:extLst>
          </a:blip>
          <a:srcRect l="13920" r="10280"/>
          <a:stretch/>
        </p:blipFill>
        <p:spPr>
          <a:xfrm>
            <a:off x="4812348" y="1205180"/>
            <a:ext cx="1336570" cy="991851"/>
          </a:xfrm>
          <a:prstGeom prst="rect">
            <a:avLst/>
          </a:prstGeom>
        </p:spPr>
      </p:pic>
      <p:sp>
        <p:nvSpPr>
          <p:cNvPr id="32" name="TextBox 31"/>
          <p:cNvSpPr txBox="1"/>
          <p:nvPr/>
        </p:nvSpPr>
        <p:spPr>
          <a:xfrm>
            <a:off x="4062425" y="3223451"/>
            <a:ext cx="1286173" cy="738664"/>
          </a:xfrm>
          <a:prstGeom prst="rect">
            <a:avLst/>
          </a:prstGeom>
          <a:solidFill>
            <a:schemeClr val="accent6">
              <a:lumMod val="20000"/>
              <a:lumOff val="80000"/>
            </a:schemeClr>
          </a:solidFill>
          <a:ln w="28575">
            <a:solidFill>
              <a:schemeClr val="accent6">
                <a:lumMod val="75000"/>
              </a:schemeClr>
            </a:solidFill>
          </a:ln>
        </p:spPr>
        <p:txBody>
          <a:bodyPr wrap="square" rtlCol="0">
            <a:spAutoFit/>
          </a:bodyPr>
          <a:lstStyle/>
          <a:p>
            <a:pPr algn="ctr"/>
            <a:endParaRPr lang="en-US" altLang="zh-CN" dirty="0" smtClean="0">
              <a:latin typeface="Microsoft JhengHei" panose="020B0604030504040204" pitchFamily="34" charset="-120"/>
              <a:ea typeface="Microsoft JhengHei" panose="020B0604030504040204" pitchFamily="34" charset="-120"/>
            </a:endParaRPr>
          </a:p>
          <a:p>
            <a:pPr algn="ctr"/>
            <a:r>
              <a:rPr lang="zh-CN" altLang="en-US" dirty="0" smtClean="0">
                <a:latin typeface="Microsoft JhengHei" panose="020B0604030504040204" pitchFamily="34" charset="-120"/>
                <a:ea typeface="Microsoft JhengHei" panose="020B0604030504040204" pitchFamily="34" charset="-120"/>
              </a:rPr>
              <a:t>行為控制</a:t>
            </a:r>
            <a:endParaRPr lang="en-US" altLang="zh-CN" dirty="0">
              <a:latin typeface="Microsoft JhengHei" panose="020B0604030504040204" pitchFamily="34" charset="-120"/>
              <a:ea typeface="Microsoft JhengHei" panose="020B0604030504040204" pitchFamily="34" charset="-120"/>
            </a:endParaRPr>
          </a:p>
          <a:p>
            <a:pPr algn="ctr"/>
            <a:endParaRPr lang="en-US" altLang="zh-CN" dirty="0" smtClean="0">
              <a:latin typeface="Microsoft JhengHei" panose="020B0604030504040204" pitchFamily="34" charset="-120"/>
              <a:ea typeface="Microsoft JhengHei" panose="020B0604030504040204" pitchFamily="34" charset="-120"/>
            </a:endParaRPr>
          </a:p>
        </p:txBody>
      </p:sp>
      <p:sp>
        <p:nvSpPr>
          <p:cNvPr id="34" name="TextBox 33"/>
          <p:cNvSpPr txBox="1"/>
          <p:nvPr/>
        </p:nvSpPr>
        <p:spPr>
          <a:xfrm>
            <a:off x="1729406" y="3223452"/>
            <a:ext cx="1300154" cy="738664"/>
          </a:xfrm>
          <a:prstGeom prst="rect">
            <a:avLst/>
          </a:prstGeom>
          <a:solidFill>
            <a:srgbClr val="C9FBC5"/>
          </a:solidFill>
          <a:ln w="28575">
            <a:solidFill>
              <a:srgbClr val="66DE69"/>
            </a:solidFill>
          </a:ln>
        </p:spPr>
        <p:txBody>
          <a:bodyPr wrap="square" rtlCol="0">
            <a:spAutoFit/>
          </a:bodyPr>
          <a:lstStyle/>
          <a:p>
            <a:pPr algn="ctr"/>
            <a:endParaRPr lang="en-US" altLang="zh-CN" dirty="0" smtClean="0">
              <a:latin typeface="Microsoft JhengHei" panose="020B0604030504040204" pitchFamily="34" charset="-120"/>
              <a:ea typeface="Microsoft JhengHei" panose="020B0604030504040204" pitchFamily="34" charset="-120"/>
            </a:endParaRPr>
          </a:p>
          <a:p>
            <a:pPr algn="ctr"/>
            <a:r>
              <a:rPr lang="zh-CN" altLang="en-US" dirty="0" smtClean="0">
                <a:latin typeface="Microsoft JhengHei" panose="020B0604030504040204" pitchFamily="34" charset="-120"/>
                <a:ea typeface="Microsoft JhengHei" panose="020B0604030504040204" pitchFamily="34" charset="-120"/>
              </a:rPr>
              <a:t>監控與分析</a:t>
            </a:r>
            <a:endParaRPr lang="en-US" altLang="zh-CN" dirty="0" smtClean="0">
              <a:latin typeface="Microsoft JhengHei" panose="020B0604030504040204" pitchFamily="34" charset="-120"/>
              <a:ea typeface="Microsoft JhengHei" panose="020B0604030504040204" pitchFamily="34" charset="-120"/>
            </a:endParaRPr>
          </a:p>
          <a:p>
            <a:pPr algn="ctr"/>
            <a:endParaRPr lang="en-US" altLang="zh-CN" dirty="0" smtClean="0">
              <a:latin typeface="Microsoft JhengHei" panose="020B0604030504040204" pitchFamily="34" charset="-120"/>
              <a:ea typeface="Microsoft JhengHei" panose="020B0604030504040204" pitchFamily="34" charset="-120"/>
            </a:endParaRPr>
          </a:p>
        </p:txBody>
      </p:sp>
      <p:sp>
        <p:nvSpPr>
          <p:cNvPr id="36" name="Rectangle 35"/>
          <p:cNvSpPr/>
          <p:nvPr/>
        </p:nvSpPr>
        <p:spPr>
          <a:xfrm>
            <a:off x="5819833" y="2388727"/>
            <a:ext cx="800219" cy="461665"/>
          </a:xfrm>
          <a:prstGeom prst="rect">
            <a:avLst/>
          </a:prstGeom>
        </p:spPr>
        <p:txBody>
          <a:bodyPr wrap="none">
            <a:spAutoFit/>
          </a:bodyPr>
          <a:lstStyle/>
          <a:p>
            <a:r>
              <a:rPr lang="zh-CN" altLang="en-US" sz="2400" dirty="0" smtClean="0">
                <a:latin typeface="Microsoft JhengHei" panose="020B0604030504040204" pitchFamily="34" charset="-120"/>
                <a:ea typeface="Microsoft JhengHei" panose="020B0604030504040204" pitchFamily="34" charset="-120"/>
              </a:rPr>
              <a:t>感知</a:t>
            </a:r>
            <a:endParaRPr lang="en-US" altLang="zh-CN" sz="2400" dirty="0">
              <a:latin typeface="Microsoft JhengHei" panose="020B0604030504040204" pitchFamily="34" charset="-120"/>
              <a:ea typeface="Microsoft JhengHei" panose="020B0604030504040204" pitchFamily="34" charset="-120"/>
            </a:endParaRPr>
          </a:p>
        </p:txBody>
      </p:sp>
      <p:sp>
        <p:nvSpPr>
          <p:cNvPr id="39" name="Rectangle 38"/>
          <p:cNvSpPr/>
          <p:nvPr/>
        </p:nvSpPr>
        <p:spPr>
          <a:xfrm>
            <a:off x="5819832" y="3361951"/>
            <a:ext cx="800219" cy="461665"/>
          </a:xfrm>
          <a:prstGeom prst="rect">
            <a:avLst/>
          </a:prstGeom>
        </p:spPr>
        <p:txBody>
          <a:bodyPr wrap="none">
            <a:spAutoFit/>
          </a:bodyPr>
          <a:lstStyle/>
          <a:p>
            <a:r>
              <a:rPr lang="zh-CN" altLang="en-US" sz="2400" dirty="0" smtClean="0">
                <a:latin typeface="Microsoft JhengHei" panose="020B0604030504040204" pitchFamily="34" charset="-120"/>
                <a:ea typeface="Microsoft JhengHei" panose="020B0604030504040204" pitchFamily="34" charset="-120"/>
              </a:rPr>
              <a:t>運動</a:t>
            </a:r>
            <a:endParaRPr lang="en-US" altLang="zh-CN" sz="2400" dirty="0" smtClean="0">
              <a:latin typeface="Microsoft JhengHei" panose="020B0604030504040204" pitchFamily="34" charset="-120"/>
              <a:ea typeface="Microsoft JhengHei" panose="020B0604030504040204" pitchFamily="34" charset="-120"/>
            </a:endParaRPr>
          </a:p>
        </p:txBody>
      </p:sp>
      <p:sp>
        <p:nvSpPr>
          <p:cNvPr id="40" name="Rectangle 39"/>
          <p:cNvSpPr/>
          <p:nvPr/>
        </p:nvSpPr>
        <p:spPr>
          <a:xfrm>
            <a:off x="4305403" y="2607898"/>
            <a:ext cx="800219" cy="461665"/>
          </a:xfrm>
          <a:prstGeom prst="rect">
            <a:avLst/>
          </a:prstGeom>
        </p:spPr>
        <p:txBody>
          <a:bodyPr wrap="none">
            <a:spAutoFit/>
          </a:bodyPr>
          <a:lstStyle/>
          <a:p>
            <a:r>
              <a:rPr lang="zh-CN" altLang="en-US" sz="2400" dirty="0" smtClean="0">
                <a:latin typeface="Microsoft JhengHei" panose="020B0604030504040204" pitchFamily="34" charset="-120"/>
                <a:ea typeface="Microsoft JhengHei" panose="020B0604030504040204" pitchFamily="34" charset="-120"/>
              </a:rPr>
              <a:t>認知</a:t>
            </a:r>
            <a:endParaRPr lang="en-US" altLang="zh-CN" sz="2400" dirty="0" smtClean="0">
              <a:latin typeface="Microsoft JhengHei" panose="020B0604030504040204" pitchFamily="34" charset="-120"/>
              <a:ea typeface="Microsoft JhengHei" panose="020B0604030504040204" pitchFamily="34" charset="-120"/>
            </a:endParaRPr>
          </a:p>
        </p:txBody>
      </p:sp>
      <p:sp>
        <p:nvSpPr>
          <p:cNvPr id="41" name="Rectangle 40"/>
          <p:cNvSpPr/>
          <p:nvPr/>
        </p:nvSpPr>
        <p:spPr>
          <a:xfrm>
            <a:off x="1963573" y="2696502"/>
            <a:ext cx="800219" cy="461665"/>
          </a:xfrm>
          <a:prstGeom prst="rect">
            <a:avLst/>
          </a:prstGeom>
        </p:spPr>
        <p:txBody>
          <a:bodyPr wrap="none">
            <a:spAutoFit/>
          </a:bodyPr>
          <a:lstStyle/>
          <a:p>
            <a:r>
              <a:rPr lang="zh-CN" altLang="en-US" sz="2400" dirty="0">
                <a:latin typeface="Microsoft JhengHei" panose="020B0604030504040204" pitchFamily="34" charset="-120"/>
                <a:ea typeface="Microsoft JhengHei" panose="020B0604030504040204" pitchFamily="34" charset="-120"/>
              </a:rPr>
              <a:t>介面</a:t>
            </a:r>
            <a:endParaRPr lang="en-US" altLang="zh-CN" sz="2400" dirty="0">
              <a:latin typeface="Microsoft JhengHei" panose="020B0604030504040204" pitchFamily="34" charset="-120"/>
              <a:ea typeface="Microsoft JhengHei" panose="020B0604030504040204" pitchFamily="34" charset="-120"/>
            </a:endParaRPr>
          </a:p>
        </p:txBody>
      </p:sp>
      <p:sp>
        <p:nvSpPr>
          <p:cNvPr id="43" name="Rectangle 42"/>
          <p:cNvSpPr/>
          <p:nvPr/>
        </p:nvSpPr>
        <p:spPr>
          <a:xfrm>
            <a:off x="3849755" y="2252870"/>
            <a:ext cx="3261756" cy="2272745"/>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6865" y="1662221"/>
            <a:ext cx="907851" cy="907851"/>
          </a:xfrm>
          <a:prstGeom prst="rect">
            <a:avLst/>
          </a:prstGeom>
        </p:spPr>
      </p:pic>
      <p:cxnSp>
        <p:nvCxnSpPr>
          <p:cNvPr id="5" name="Straight Arrow Connector 4"/>
          <p:cNvCxnSpPr>
            <a:stCxn id="32" idx="1"/>
            <a:endCxn id="34" idx="3"/>
          </p:cNvCxnSpPr>
          <p:nvPr/>
        </p:nvCxnSpPr>
        <p:spPr>
          <a:xfrm flipH="1">
            <a:off x="3029560" y="3592783"/>
            <a:ext cx="1032865" cy="1"/>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69807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lvl="0"/>
            <a:r>
              <a:rPr lang="zh-CN" altLang="en-US" sz="3600" b="1" dirty="0" smtClean="0">
                <a:latin typeface="Microsoft JhengHei UI Light" panose="020B0304030504040204" pitchFamily="34" charset="-120"/>
                <a:ea typeface="Microsoft JhengHei UI Light" panose="020B0304030504040204" pitchFamily="34" charset="-120"/>
              </a:rPr>
              <a:t>目前成果</a:t>
            </a:r>
            <a:endParaRPr sz="3000" b="1" dirty="0">
              <a:latin typeface="Microsoft JhengHei UI Light" panose="020B0304030504040204" pitchFamily="34" charset="-120"/>
              <a:ea typeface="Microsoft JhengHei UI Light" panose="020B0304030504040204" pitchFamily="34" charset="-120"/>
            </a:endParaRPr>
          </a:p>
        </p:txBody>
      </p:sp>
      <p:sp>
        <p:nvSpPr>
          <p:cNvPr id="3" name="TextBox 2"/>
          <p:cNvSpPr txBox="1"/>
          <p:nvPr/>
        </p:nvSpPr>
        <p:spPr>
          <a:xfrm>
            <a:off x="4769982" y="1909609"/>
            <a:ext cx="2345306" cy="738664"/>
          </a:xfrm>
          <a:prstGeom prst="rect">
            <a:avLst/>
          </a:prstGeom>
          <a:solidFill>
            <a:schemeClr val="accent3">
              <a:lumMod val="20000"/>
              <a:lumOff val="80000"/>
            </a:schemeClr>
          </a:solidFill>
          <a:ln w="28575">
            <a:solidFill>
              <a:schemeClr val="accent3">
                <a:lumMod val="75000"/>
              </a:schemeClr>
            </a:solidFill>
          </a:ln>
        </p:spPr>
        <p:txBody>
          <a:bodyPr wrap="square" rtlCol="0">
            <a:spAutoFit/>
          </a:bodyPr>
          <a:lstStyle/>
          <a:p>
            <a:pPr marL="285750" indent="-285750">
              <a:buFontTx/>
              <a:buChar char="-"/>
            </a:pPr>
            <a:r>
              <a:rPr lang="zh-TW" altLang="en-US" dirty="0">
                <a:latin typeface="Microsoft JhengHei" panose="020B0604030504040204" pitchFamily="34" charset="-120"/>
                <a:ea typeface="Microsoft JhengHei" panose="020B0604030504040204" pitchFamily="34" charset="-120"/>
              </a:rPr>
              <a:t>離線空照資料判讀</a:t>
            </a:r>
            <a:endParaRPr lang="en-US" altLang="zh-CN" dirty="0" smtClean="0">
              <a:latin typeface="Microsoft JhengHei" panose="020B0604030504040204" pitchFamily="34" charset="-120"/>
              <a:ea typeface="Microsoft JhengHei" panose="020B0604030504040204" pitchFamily="34" charset="-120"/>
            </a:endParaRPr>
          </a:p>
          <a:p>
            <a:pPr marL="285750" indent="-285750">
              <a:buFontTx/>
              <a:buChar char="-"/>
            </a:pPr>
            <a:r>
              <a:rPr lang="zh-CN" altLang="en-US" dirty="0" smtClean="0">
                <a:latin typeface="Microsoft JhengHei" panose="020B0604030504040204" pitchFamily="34" charset="-120"/>
                <a:ea typeface="Microsoft JhengHei" panose="020B0604030504040204" pitchFamily="34" charset="-120"/>
              </a:rPr>
              <a:t>機</a:t>
            </a:r>
            <a:r>
              <a:rPr lang="zh-CN" altLang="en-US" dirty="0">
                <a:latin typeface="Microsoft JhengHei" panose="020B0604030504040204" pitchFamily="34" charset="-120"/>
                <a:ea typeface="Microsoft JhengHei" panose="020B0604030504040204" pitchFamily="34" charset="-120"/>
              </a:rPr>
              <a:t>上即</a:t>
            </a:r>
            <a:r>
              <a:rPr lang="zh-CN" altLang="en-US" dirty="0" smtClean="0">
                <a:latin typeface="Microsoft JhengHei" panose="020B0604030504040204" pitchFamily="34" charset="-120"/>
                <a:ea typeface="Microsoft JhengHei" panose="020B0604030504040204" pitchFamily="34" charset="-120"/>
              </a:rPr>
              <a:t>時</a:t>
            </a:r>
            <a:r>
              <a:rPr lang="zh-CN" altLang="en-US" dirty="0">
                <a:latin typeface="Microsoft JhengHei" panose="020B0604030504040204" pitchFamily="34" charset="-120"/>
                <a:ea typeface="Microsoft JhengHei" panose="020B0604030504040204" pitchFamily="34" charset="-120"/>
              </a:rPr>
              <a:t>運算</a:t>
            </a:r>
            <a:endParaRPr lang="en-US" altLang="zh-CN" dirty="0" smtClean="0">
              <a:latin typeface="Microsoft JhengHei" panose="020B0604030504040204" pitchFamily="34" charset="-120"/>
              <a:ea typeface="Microsoft JhengHei" panose="020B0604030504040204" pitchFamily="34" charset="-120"/>
            </a:endParaRPr>
          </a:p>
          <a:p>
            <a:pPr marL="285750" indent="-285750">
              <a:buFontTx/>
              <a:buChar char="-"/>
            </a:pPr>
            <a:r>
              <a:rPr lang="zh-TW" altLang="en-US" dirty="0">
                <a:latin typeface="Microsoft JhengHei" panose="020B0604030504040204" pitchFamily="34" charset="-120"/>
                <a:ea typeface="Microsoft JhengHei" panose="020B0604030504040204" pitchFamily="34" charset="-120"/>
              </a:rPr>
              <a:t>異質性感測資料整合</a:t>
            </a:r>
            <a:endParaRPr lang="en-US" altLang="zh-TW" dirty="0">
              <a:latin typeface="Microsoft JhengHei" panose="020B0604030504040204" pitchFamily="34" charset="-120"/>
              <a:ea typeface="Microsoft JhengHei" panose="020B0604030504040204" pitchFamily="34" charset="-120"/>
            </a:endParaRPr>
          </a:p>
        </p:txBody>
      </p:sp>
      <p:sp>
        <p:nvSpPr>
          <p:cNvPr id="18" name="TextBox 17"/>
          <p:cNvSpPr txBox="1"/>
          <p:nvPr/>
        </p:nvSpPr>
        <p:spPr>
          <a:xfrm>
            <a:off x="4769983" y="3389893"/>
            <a:ext cx="2345305" cy="523220"/>
          </a:xfrm>
          <a:prstGeom prst="rect">
            <a:avLst/>
          </a:prstGeom>
          <a:solidFill>
            <a:schemeClr val="accent4">
              <a:lumMod val="20000"/>
              <a:lumOff val="80000"/>
            </a:schemeClr>
          </a:solidFill>
          <a:ln w="28575">
            <a:solidFill>
              <a:schemeClr val="accent4">
                <a:lumMod val="60000"/>
                <a:lumOff val="40000"/>
              </a:schemeClr>
            </a:solidFill>
          </a:ln>
        </p:spPr>
        <p:txBody>
          <a:bodyPr wrap="square" rtlCol="0">
            <a:spAutoFit/>
          </a:bodyPr>
          <a:lstStyle/>
          <a:p>
            <a:pPr marL="285750" indent="-285750">
              <a:buFontTx/>
              <a:buChar char="-"/>
            </a:pPr>
            <a:r>
              <a:rPr lang="zh-CN" altLang="en-US" dirty="0" smtClean="0">
                <a:latin typeface="Microsoft JhengHei" panose="020B0604030504040204" pitchFamily="34" charset="-120"/>
                <a:ea typeface="Microsoft JhengHei" panose="020B0604030504040204" pitchFamily="34" charset="-120"/>
              </a:rPr>
              <a:t>路徑規劃演算平台</a:t>
            </a:r>
            <a:endParaRPr lang="en-US" altLang="zh-CN" dirty="0" smtClean="0">
              <a:latin typeface="Microsoft JhengHei" panose="020B0604030504040204" pitchFamily="34" charset="-120"/>
              <a:ea typeface="Microsoft JhengHei" panose="020B0604030504040204" pitchFamily="34" charset="-120"/>
            </a:endParaRPr>
          </a:p>
          <a:p>
            <a:pPr marL="285750" indent="-285750">
              <a:buFontTx/>
              <a:buChar char="-"/>
            </a:pPr>
            <a:r>
              <a:rPr lang="zh-CN" altLang="en-US" dirty="0" smtClean="0">
                <a:latin typeface="Microsoft JhengHei" panose="020B0604030504040204" pitchFamily="34" charset="-120"/>
                <a:ea typeface="Microsoft JhengHei" panose="020B0604030504040204" pitchFamily="34" charset="-120"/>
              </a:rPr>
              <a:t>攝影路徑規劃</a:t>
            </a:r>
            <a:endParaRPr lang="en-US" altLang="zh-CN" dirty="0" smtClean="0">
              <a:latin typeface="Microsoft JhengHei" panose="020B0604030504040204" pitchFamily="34" charset="-120"/>
              <a:ea typeface="Microsoft JhengHei" panose="020B0604030504040204" pitchFamily="34" charset="-120"/>
            </a:endParaRPr>
          </a:p>
        </p:txBody>
      </p:sp>
      <p:sp>
        <p:nvSpPr>
          <p:cNvPr id="20" name="TextBox 19"/>
          <p:cNvSpPr txBox="1"/>
          <p:nvPr/>
        </p:nvSpPr>
        <p:spPr>
          <a:xfrm>
            <a:off x="2155679" y="3406518"/>
            <a:ext cx="2345305" cy="738664"/>
          </a:xfrm>
          <a:prstGeom prst="rect">
            <a:avLst/>
          </a:prstGeom>
          <a:solidFill>
            <a:schemeClr val="accent6">
              <a:lumMod val="20000"/>
              <a:lumOff val="80000"/>
            </a:schemeClr>
          </a:solidFill>
          <a:ln w="28575">
            <a:solidFill>
              <a:schemeClr val="accent6">
                <a:lumMod val="75000"/>
              </a:schemeClr>
            </a:solidFill>
          </a:ln>
        </p:spPr>
        <p:txBody>
          <a:bodyPr wrap="square" rtlCol="0">
            <a:spAutoFit/>
          </a:bodyPr>
          <a:lstStyle/>
          <a:p>
            <a:pPr marL="285750" indent="-285750">
              <a:buFontTx/>
              <a:buChar char="-"/>
            </a:pPr>
            <a:r>
              <a:rPr lang="zh-CN" altLang="en-US" dirty="0" smtClean="0">
                <a:latin typeface="Microsoft JhengHei" panose="020B0604030504040204" pitchFamily="34" charset="-120"/>
                <a:ea typeface="Microsoft JhengHei" panose="020B0604030504040204" pitchFamily="34" charset="-120"/>
              </a:rPr>
              <a:t>空間模型建構</a:t>
            </a:r>
            <a:endParaRPr lang="en-US" altLang="zh-CN" dirty="0" smtClean="0">
              <a:latin typeface="Microsoft JhengHei" panose="020B0604030504040204" pitchFamily="34" charset="-120"/>
              <a:ea typeface="Microsoft JhengHei" panose="020B0604030504040204" pitchFamily="34" charset="-120"/>
            </a:endParaRPr>
          </a:p>
          <a:p>
            <a:pPr marL="285750" indent="-285750">
              <a:buFontTx/>
              <a:buChar char="-"/>
            </a:pPr>
            <a:r>
              <a:rPr lang="zh-CN" altLang="en-US" dirty="0">
                <a:latin typeface="Microsoft JhengHei" panose="020B0604030504040204" pitchFamily="34" charset="-120"/>
                <a:ea typeface="Microsoft JhengHei" panose="020B0604030504040204" pitchFamily="34" charset="-120"/>
              </a:rPr>
              <a:t>線</a:t>
            </a:r>
            <a:r>
              <a:rPr lang="zh-CN" altLang="en-US" dirty="0" smtClean="0">
                <a:latin typeface="Microsoft JhengHei" panose="020B0604030504040204" pitchFamily="34" charset="-120"/>
                <a:ea typeface="Microsoft JhengHei" panose="020B0604030504040204" pitchFamily="34" charset="-120"/>
              </a:rPr>
              <a:t>條偵測與跟隨</a:t>
            </a:r>
            <a:endParaRPr lang="en-US" altLang="zh-CN" dirty="0" smtClean="0">
              <a:latin typeface="Microsoft JhengHei" panose="020B0604030504040204" pitchFamily="34" charset="-120"/>
              <a:ea typeface="Microsoft JhengHei" panose="020B0604030504040204" pitchFamily="34" charset="-120"/>
            </a:endParaRPr>
          </a:p>
          <a:p>
            <a:pPr marL="285750" indent="-285750">
              <a:buFontTx/>
              <a:buChar char="-"/>
            </a:pPr>
            <a:r>
              <a:rPr lang="zh-CN" altLang="en-US" dirty="0" smtClean="0">
                <a:latin typeface="Microsoft JhengHei" panose="020B0604030504040204" pitchFamily="34" charset="-120"/>
                <a:ea typeface="Microsoft JhengHei" panose="020B0604030504040204" pitchFamily="34" charset="-120"/>
              </a:rPr>
              <a:t>智慧無人機系統整合</a:t>
            </a:r>
            <a:endParaRPr lang="en-US" altLang="zh-CN" dirty="0" smtClean="0">
              <a:latin typeface="Microsoft JhengHei" panose="020B0604030504040204" pitchFamily="34" charset="-120"/>
              <a:ea typeface="Microsoft JhengHei" panose="020B0604030504040204" pitchFamily="34" charset="-120"/>
            </a:endParaRPr>
          </a:p>
        </p:txBody>
      </p:sp>
      <p:sp>
        <p:nvSpPr>
          <p:cNvPr id="28" name="TextBox 27"/>
          <p:cNvSpPr txBox="1"/>
          <p:nvPr/>
        </p:nvSpPr>
        <p:spPr>
          <a:xfrm>
            <a:off x="2155679" y="1909609"/>
            <a:ext cx="2345305" cy="738664"/>
          </a:xfrm>
          <a:prstGeom prst="rect">
            <a:avLst/>
          </a:prstGeom>
          <a:solidFill>
            <a:srgbClr val="C9FBC5"/>
          </a:solidFill>
          <a:ln w="28575">
            <a:solidFill>
              <a:srgbClr val="66DE69"/>
            </a:solidFill>
          </a:ln>
        </p:spPr>
        <p:txBody>
          <a:bodyPr wrap="square" rtlCol="0">
            <a:spAutoFit/>
          </a:bodyPr>
          <a:lstStyle/>
          <a:p>
            <a:pPr marL="285750" indent="-285750">
              <a:buFontTx/>
              <a:buChar char="-"/>
            </a:pPr>
            <a:r>
              <a:rPr lang="zh-CN" altLang="en-US" dirty="0" smtClean="0">
                <a:latin typeface="Microsoft JhengHei" panose="020B0604030504040204" pitchFamily="34" charset="-120"/>
                <a:ea typeface="Microsoft JhengHei" panose="020B0604030504040204" pitchFamily="34" charset="-120"/>
              </a:rPr>
              <a:t>視覺化分析工具</a:t>
            </a:r>
            <a:endParaRPr lang="en-US" altLang="zh-CN" dirty="0" smtClean="0">
              <a:latin typeface="Microsoft JhengHei" panose="020B0604030504040204" pitchFamily="34" charset="-120"/>
              <a:ea typeface="Microsoft JhengHei" panose="020B0604030504040204" pitchFamily="34" charset="-120"/>
            </a:endParaRPr>
          </a:p>
          <a:p>
            <a:pPr marL="285750" indent="-285750">
              <a:buFontTx/>
              <a:buChar char="-"/>
            </a:pPr>
            <a:r>
              <a:rPr lang="zh-CN" altLang="en-US" dirty="0">
                <a:latin typeface="Microsoft JhengHei" panose="020B0604030504040204" pitchFamily="34" charset="-120"/>
                <a:ea typeface="Microsoft JhengHei" panose="020B0604030504040204" pitchFamily="34" charset="-120"/>
              </a:rPr>
              <a:t>無人</a:t>
            </a:r>
            <a:r>
              <a:rPr lang="zh-CN" altLang="en-US" dirty="0" smtClean="0">
                <a:latin typeface="Microsoft JhengHei" panose="020B0604030504040204" pitchFamily="34" charset="-120"/>
                <a:ea typeface="Microsoft JhengHei" panose="020B0604030504040204" pitchFamily="34" charset="-120"/>
              </a:rPr>
              <a:t>機模</a:t>
            </a:r>
            <a:r>
              <a:rPr lang="zh-CN" altLang="en-US" dirty="0">
                <a:latin typeface="Microsoft JhengHei" panose="020B0604030504040204" pitchFamily="34" charset="-120"/>
                <a:ea typeface="Microsoft JhengHei" panose="020B0604030504040204" pitchFamily="34" charset="-120"/>
              </a:rPr>
              <a:t>擬</a:t>
            </a:r>
            <a:r>
              <a:rPr lang="zh-CN" altLang="en-US" dirty="0" smtClean="0">
                <a:latin typeface="Microsoft JhengHei" panose="020B0604030504040204" pitchFamily="34" charset="-120"/>
                <a:ea typeface="Microsoft JhengHei" panose="020B0604030504040204" pitchFamily="34" charset="-120"/>
              </a:rPr>
              <a:t>器</a:t>
            </a:r>
            <a:endParaRPr lang="en-US" altLang="zh-CN" dirty="0" smtClean="0">
              <a:latin typeface="Microsoft JhengHei" panose="020B0604030504040204" pitchFamily="34" charset="-120"/>
              <a:ea typeface="Microsoft JhengHei" panose="020B0604030504040204" pitchFamily="34" charset="-120"/>
            </a:endParaRPr>
          </a:p>
          <a:p>
            <a:pPr marL="285750" indent="-285750">
              <a:buFontTx/>
              <a:buChar char="-"/>
            </a:pPr>
            <a:r>
              <a:rPr lang="zh-CN" altLang="en-US" dirty="0">
                <a:latin typeface="Microsoft JhengHei" panose="020B0604030504040204" pitchFamily="34" charset="-120"/>
                <a:ea typeface="Microsoft JhengHei" panose="020B0604030504040204" pitchFamily="34" charset="-120"/>
              </a:rPr>
              <a:t>無人</a:t>
            </a:r>
            <a:r>
              <a:rPr lang="zh-CN" altLang="en-US" dirty="0" smtClean="0">
                <a:latin typeface="Microsoft JhengHei" panose="020B0604030504040204" pitchFamily="34" charset="-120"/>
                <a:ea typeface="Microsoft JhengHei" panose="020B0604030504040204" pitchFamily="34" charset="-120"/>
              </a:rPr>
              <a:t>機地面站</a:t>
            </a:r>
            <a:endParaRPr lang="en-US" altLang="zh-CN" dirty="0">
              <a:latin typeface="Microsoft JhengHei" panose="020B0604030504040204" pitchFamily="34" charset="-120"/>
              <a:ea typeface="Microsoft JhengHei" panose="020B0604030504040204" pitchFamily="34" charset="-120"/>
            </a:endParaRPr>
          </a:p>
        </p:txBody>
      </p:sp>
      <p:sp>
        <p:nvSpPr>
          <p:cNvPr id="35" name="Rectangle 34"/>
          <p:cNvSpPr/>
          <p:nvPr/>
        </p:nvSpPr>
        <p:spPr>
          <a:xfrm>
            <a:off x="5542524" y="1414814"/>
            <a:ext cx="800219" cy="461665"/>
          </a:xfrm>
          <a:prstGeom prst="rect">
            <a:avLst/>
          </a:prstGeom>
        </p:spPr>
        <p:txBody>
          <a:bodyPr wrap="none">
            <a:spAutoFit/>
          </a:bodyPr>
          <a:lstStyle/>
          <a:p>
            <a:r>
              <a:rPr lang="zh-CN" altLang="en-US" sz="2400" dirty="0" smtClean="0">
                <a:latin typeface="Microsoft JhengHei" panose="020B0604030504040204" pitchFamily="34" charset="-120"/>
                <a:ea typeface="Microsoft JhengHei" panose="020B0604030504040204" pitchFamily="34" charset="-120"/>
              </a:rPr>
              <a:t>感知</a:t>
            </a:r>
            <a:endParaRPr lang="en-US" altLang="zh-CN" sz="2400" dirty="0">
              <a:latin typeface="Microsoft JhengHei" panose="020B0604030504040204" pitchFamily="34" charset="-120"/>
              <a:ea typeface="Microsoft JhengHei" panose="020B0604030504040204" pitchFamily="34" charset="-120"/>
            </a:endParaRPr>
          </a:p>
        </p:txBody>
      </p:sp>
      <p:sp>
        <p:nvSpPr>
          <p:cNvPr id="42" name="Rectangle 41"/>
          <p:cNvSpPr/>
          <p:nvPr/>
        </p:nvSpPr>
        <p:spPr>
          <a:xfrm>
            <a:off x="5452101" y="2875134"/>
            <a:ext cx="981066" cy="461665"/>
          </a:xfrm>
          <a:prstGeom prst="rect">
            <a:avLst/>
          </a:prstGeom>
        </p:spPr>
        <p:txBody>
          <a:bodyPr wrap="square">
            <a:spAutoFit/>
          </a:bodyPr>
          <a:lstStyle/>
          <a:p>
            <a:pPr algn="ctr"/>
            <a:r>
              <a:rPr lang="zh-CN" altLang="en-US" sz="2400" dirty="0" smtClean="0">
                <a:latin typeface="Microsoft JhengHei" panose="020B0604030504040204" pitchFamily="34" charset="-120"/>
                <a:ea typeface="Microsoft JhengHei" panose="020B0604030504040204" pitchFamily="34" charset="-120"/>
              </a:rPr>
              <a:t>運動</a:t>
            </a:r>
            <a:endParaRPr lang="en-US" altLang="zh-CN" sz="2400" dirty="0" smtClean="0">
              <a:latin typeface="Microsoft JhengHei" panose="020B0604030504040204" pitchFamily="34" charset="-120"/>
              <a:ea typeface="Microsoft JhengHei" panose="020B0604030504040204" pitchFamily="34" charset="-120"/>
            </a:endParaRPr>
          </a:p>
        </p:txBody>
      </p:sp>
      <p:sp>
        <p:nvSpPr>
          <p:cNvPr id="44" name="Rectangle 43"/>
          <p:cNvSpPr/>
          <p:nvPr/>
        </p:nvSpPr>
        <p:spPr>
          <a:xfrm>
            <a:off x="2999195" y="1378937"/>
            <a:ext cx="800219" cy="461665"/>
          </a:xfrm>
          <a:prstGeom prst="rect">
            <a:avLst/>
          </a:prstGeom>
        </p:spPr>
        <p:txBody>
          <a:bodyPr wrap="none">
            <a:spAutoFit/>
          </a:bodyPr>
          <a:lstStyle/>
          <a:p>
            <a:r>
              <a:rPr lang="zh-CN" altLang="en-US" sz="2400" dirty="0">
                <a:latin typeface="Microsoft JhengHei" panose="020B0604030504040204" pitchFamily="34" charset="-120"/>
                <a:ea typeface="Microsoft JhengHei" panose="020B0604030504040204" pitchFamily="34" charset="-120"/>
              </a:rPr>
              <a:t>介面</a:t>
            </a:r>
            <a:endParaRPr lang="en-US" altLang="zh-CN" sz="2400" dirty="0">
              <a:latin typeface="Microsoft JhengHei" panose="020B0604030504040204" pitchFamily="34" charset="-120"/>
              <a:ea typeface="Microsoft JhengHei" panose="020B0604030504040204" pitchFamily="34" charset="-120"/>
            </a:endParaRPr>
          </a:p>
        </p:txBody>
      </p:sp>
      <p:sp>
        <p:nvSpPr>
          <p:cNvPr id="52" name="Rectangle 51"/>
          <p:cNvSpPr/>
          <p:nvPr/>
        </p:nvSpPr>
        <p:spPr>
          <a:xfrm>
            <a:off x="2851772" y="2875845"/>
            <a:ext cx="800219" cy="461665"/>
          </a:xfrm>
          <a:prstGeom prst="rect">
            <a:avLst/>
          </a:prstGeom>
        </p:spPr>
        <p:txBody>
          <a:bodyPr wrap="none">
            <a:spAutoFit/>
          </a:bodyPr>
          <a:lstStyle/>
          <a:p>
            <a:r>
              <a:rPr lang="zh-CN" altLang="en-US" sz="2400" dirty="0" smtClean="0">
                <a:latin typeface="Microsoft JhengHei" panose="020B0604030504040204" pitchFamily="34" charset="-120"/>
                <a:ea typeface="Microsoft JhengHei" panose="020B0604030504040204" pitchFamily="34" charset="-120"/>
              </a:rPr>
              <a:t>認知</a:t>
            </a:r>
            <a:endParaRPr lang="en-US" altLang="zh-CN" sz="2400" dirty="0" smtClean="0">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1731624660"/>
      </p:ext>
    </p:extLst>
  </p:cSld>
  <p:clrMapOvr>
    <a:masterClrMapping/>
  </p:clrMapOvr>
  <p:timing>
    <p:tnLst>
      <p:par>
        <p:cTn id="1" dur="indefinite" restart="never" nodeType="tmRoot"/>
      </p:par>
    </p:tnLst>
  </p:timing>
</p:sld>
</file>

<file path=ppt/theme/theme1.xml><?xml version="1.0" encoding="utf-8"?>
<a:theme xmlns:a="http://schemas.openxmlformats.org/drawingml/2006/main" name="都會">
  <a:themeElements>
    <a:clrScheme name="都會">
      <a:dk1>
        <a:srgbClr val="000000"/>
      </a:dk1>
      <a:lt1>
        <a:srgbClr val="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都會">
  <a:themeElements>
    <a:clrScheme name="都會">
      <a:dk1>
        <a:srgbClr val="000000"/>
      </a:dk1>
      <a:lt1>
        <a:srgbClr val="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2866</TotalTime>
  <Words>1448</Words>
  <Application>Microsoft Office PowerPoint</Application>
  <PresentationFormat>On-screen Show (16:9)</PresentationFormat>
  <Paragraphs>340</Paragraphs>
  <Slides>47</Slides>
  <Notes>30</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47</vt:i4>
      </vt:variant>
    </vt:vector>
  </HeadingPairs>
  <TitlesOfParts>
    <vt:vector size="62" baseType="lpstr">
      <vt:lpstr>DFKai-SB</vt:lpstr>
      <vt:lpstr>Microsoft JhengHei</vt:lpstr>
      <vt:lpstr>Microsoft JhengHei UI Light</vt:lpstr>
      <vt:lpstr>Noto Sans Symbols</vt:lpstr>
      <vt:lpstr>Open Sans</vt:lpstr>
      <vt:lpstr>新細明體</vt:lpstr>
      <vt:lpstr>宋体</vt:lpstr>
      <vt:lpstr>Arial</vt:lpstr>
      <vt:lpstr>Calibri</vt:lpstr>
      <vt:lpstr>Georgia</vt:lpstr>
      <vt:lpstr>Microsoft Sans Serif</vt:lpstr>
      <vt:lpstr>Times New Roman</vt:lpstr>
      <vt:lpstr>Trebuchet MS</vt:lpstr>
      <vt:lpstr>都會</vt:lpstr>
      <vt:lpstr>都會</vt:lpstr>
      <vt:lpstr>無人機智慧系統開發與實作 System Development and Implementation of Drone Intelligence</vt:lpstr>
      <vt:lpstr>課程開設背景</vt:lpstr>
      <vt:lpstr>計劃目標</vt:lpstr>
      <vt:lpstr>計劃三大亮點</vt:lpstr>
      <vt:lpstr>亮點一、無人機自動依循指定路線飛行</vt:lpstr>
      <vt:lpstr>亮點二、無人機自動搜尋辨識適當著陸點</vt:lpstr>
      <vt:lpstr>亮點三、無人機情境感知與動態調適</vt:lpstr>
      <vt:lpstr>技術架構</vt:lpstr>
      <vt:lpstr>目前成果</vt:lpstr>
      <vt:lpstr>離線空照資料判讀</vt:lpstr>
      <vt:lpstr>機上即時運算 – 物件辨識街道實測</vt:lpstr>
      <vt:lpstr>機上即時運算 – 模型壓縮</vt:lpstr>
      <vt:lpstr>異質性感測資料整合 - 避障熱圖</vt:lpstr>
      <vt:lpstr>無人機路徑規劃演算平台（1/2）</vt:lpstr>
      <vt:lpstr>無人機路徑規劃演算平台（2/2）</vt:lpstr>
      <vt:lpstr>攝影路徑規劃 – 預測物體移動路徑</vt:lpstr>
      <vt:lpstr>無人機模擬飛行 – 避障與校正</vt:lpstr>
      <vt:lpstr>路線偵測與跟隨 – 兩層 2D 向量機率模型</vt:lpstr>
      <vt:lpstr>路線偵測與跟隨 – 實驗影片</vt:lpstr>
      <vt:lpstr>路線偵測與跟隨 – 實驗結果 </vt:lpstr>
      <vt:lpstr>空間模型建構（Space Model）</vt:lpstr>
      <vt:lpstr>視覺化分析工具 – 辨識模型結果分析</vt:lpstr>
      <vt:lpstr>無人機物理模擬器</vt:lpstr>
      <vt:lpstr>以模擬器進行避障之深度強化學習</vt:lpstr>
      <vt:lpstr>用地面站設置路徑讓無人機依循路線飛行</vt:lpstr>
      <vt:lpstr>無人機地面站 </vt:lpstr>
      <vt:lpstr>課程目標</vt:lpstr>
      <vt:lpstr>無人機種類</vt:lpstr>
      <vt:lpstr>無人機軟硬體限制</vt:lpstr>
      <vt:lpstr>Parrot AR Drone 2.0</vt:lpstr>
      <vt:lpstr>Intel® Aero Ready to Fly Drone</vt:lpstr>
      <vt:lpstr>Phantom 4 Pro</vt:lpstr>
      <vt:lpstr>Parrot Bebop 2 drone</vt:lpstr>
      <vt:lpstr>DJI tello</vt:lpstr>
      <vt:lpstr>Amazon Prime Air’s First Customer Delivery</vt:lpstr>
      <vt:lpstr>Groundhog Autonomous UAV </vt:lpstr>
      <vt:lpstr>Flame-Throwing Drone Removes Net Entangled in China Power Line</vt:lpstr>
      <vt:lpstr>Autonomous Drone Navigation with Deep Learning</vt:lpstr>
      <vt:lpstr>IROS 2018 Autonomous Drone Race</vt:lpstr>
      <vt:lpstr>智慧無人機系統整合 </vt:lpstr>
      <vt:lpstr>智慧無人機系統整合 </vt:lpstr>
      <vt:lpstr>智慧無人機系統整合 – 實驗影片</vt:lpstr>
      <vt:lpstr>精準線條跟隨</vt:lpstr>
      <vt:lpstr>課程內容</vt:lpstr>
      <vt:lpstr>成績評量</vt:lpstr>
      <vt:lpstr>課程進度</vt:lpstr>
      <vt:lpstr>問題與討論</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前瞻無人機智慧系統 核心技術研發與情境應用</dc:title>
  <dc:creator>Soong Arch</dc:creator>
  <cp:lastModifiedBy>muse</cp:lastModifiedBy>
  <cp:revision>315</cp:revision>
  <dcterms:modified xsi:type="dcterms:W3CDTF">2019-03-05T09:24:22Z</dcterms:modified>
</cp:coreProperties>
</file>